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13"/>
  </p:notesMasterIdLst>
  <p:handoutMasterIdLst>
    <p:handoutMasterId r:id="rId14"/>
  </p:handoutMasterIdLst>
  <p:sldIdLst>
    <p:sldId id="364" r:id="rId6"/>
    <p:sldId id="386" r:id="rId7"/>
    <p:sldId id="406" r:id="rId8"/>
    <p:sldId id="337" r:id="rId9"/>
    <p:sldId id="4108" r:id="rId10"/>
    <p:sldId id="385" r:id="rId11"/>
    <p:sldId id="390" r:id="rId12"/>
  </p:sldIdLst>
  <p:sldSz cx="12192000" cy="6858000"/>
  <p:notesSz cx="6761163" cy="9882188"/>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D025A-7E79-467C-833C-B7C309A8C5A8}" v="1" dt="2023-06-28T12:36:26.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8" autoAdjust="0"/>
    <p:restoredTop sz="94660"/>
  </p:normalViewPr>
  <p:slideViewPr>
    <p:cSldViewPr snapToGrid="0">
      <p:cViewPr varScale="1">
        <p:scale>
          <a:sx n="64" d="100"/>
          <a:sy n="64"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shall, Carmel" userId="ee9d94d1-bd0a-4ecd-9c9a-b54dbf2aff2c" providerId="ADAL" clId="{B16B1C5C-20AF-4A4D-91C8-D169C31B3715}"/>
    <pc:docChg chg="custSel delSld modSld">
      <pc:chgData name="Henshall, Carmel" userId="ee9d94d1-bd0a-4ecd-9c9a-b54dbf2aff2c" providerId="ADAL" clId="{B16B1C5C-20AF-4A4D-91C8-D169C31B3715}" dt="2022-09-06T15:10:09.095" v="256" actId="1076"/>
      <pc:docMkLst>
        <pc:docMk/>
      </pc:docMkLst>
      <pc:sldChg chg="modSp mod">
        <pc:chgData name="Henshall, Carmel" userId="ee9d94d1-bd0a-4ecd-9c9a-b54dbf2aff2c" providerId="ADAL" clId="{B16B1C5C-20AF-4A4D-91C8-D169C31B3715}" dt="2022-09-06T15:10:09.095" v="256" actId="1076"/>
        <pc:sldMkLst>
          <pc:docMk/>
          <pc:sldMk cId="1212414081" sldId="282"/>
        </pc:sldMkLst>
        <pc:spChg chg="mod">
          <ac:chgData name="Henshall, Carmel" userId="ee9d94d1-bd0a-4ecd-9c9a-b54dbf2aff2c" providerId="ADAL" clId="{B16B1C5C-20AF-4A4D-91C8-D169C31B3715}" dt="2022-09-06T15:10:09.095" v="256" actId="1076"/>
          <ac:spMkLst>
            <pc:docMk/>
            <pc:sldMk cId="1212414081" sldId="282"/>
            <ac:spMk id="2" creationId="{00000000-0000-0000-0000-000000000000}"/>
          </ac:spMkLst>
        </pc:spChg>
        <pc:spChg chg="mod">
          <ac:chgData name="Henshall, Carmel" userId="ee9d94d1-bd0a-4ecd-9c9a-b54dbf2aff2c" providerId="ADAL" clId="{B16B1C5C-20AF-4A4D-91C8-D169C31B3715}" dt="2022-09-06T08:36:39.403" v="39" actId="20577"/>
          <ac:spMkLst>
            <pc:docMk/>
            <pc:sldMk cId="1212414081" sldId="282"/>
            <ac:spMk id="31" creationId="{05BC5B81-5E20-47C9-B699-883F7807A2CA}"/>
          </ac:spMkLst>
        </pc:spChg>
      </pc:sldChg>
      <pc:sldChg chg="modSp mod">
        <pc:chgData name="Henshall, Carmel" userId="ee9d94d1-bd0a-4ecd-9c9a-b54dbf2aff2c" providerId="ADAL" clId="{B16B1C5C-20AF-4A4D-91C8-D169C31B3715}" dt="2022-09-06T15:02:26.696" v="163" actId="14100"/>
        <pc:sldMkLst>
          <pc:docMk/>
          <pc:sldMk cId="2083771737" sldId="364"/>
        </pc:sldMkLst>
        <pc:spChg chg="mod">
          <ac:chgData name="Henshall, Carmel" userId="ee9d94d1-bd0a-4ecd-9c9a-b54dbf2aff2c" providerId="ADAL" clId="{B16B1C5C-20AF-4A4D-91C8-D169C31B3715}" dt="2022-09-06T15:02:26.696" v="163" actId="14100"/>
          <ac:spMkLst>
            <pc:docMk/>
            <pc:sldMk cId="2083771737" sldId="364"/>
            <ac:spMk id="3074" creationId="{00000000-0000-0000-0000-000000000000}"/>
          </ac:spMkLst>
        </pc:spChg>
        <pc:picChg chg="mod">
          <ac:chgData name="Henshall, Carmel" userId="ee9d94d1-bd0a-4ecd-9c9a-b54dbf2aff2c" providerId="ADAL" clId="{B16B1C5C-20AF-4A4D-91C8-D169C31B3715}" dt="2022-09-06T11:17:34.800" v="134" actId="1076"/>
          <ac:picMkLst>
            <pc:docMk/>
            <pc:sldMk cId="2083771737" sldId="364"/>
            <ac:picMk id="1026" creationId="{00000000-0000-0000-0000-000000000000}"/>
          </ac:picMkLst>
        </pc:picChg>
      </pc:sldChg>
      <pc:sldChg chg="modSp mod">
        <pc:chgData name="Henshall, Carmel" userId="ee9d94d1-bd0a-4ecd-9c9a-b54dbf2aff2c" providerId="ADAL" clId="{B16B1C5C-20AF-4A4D-91C8-D169C31B3715}" dt="2022-09-06T15:08:06.118" v="234" actId="313"/>
        <pc:sldMkLst>
          <pc:docMk/>
          <pc:sldMk cId="1182785028" sldId="374"/>
        </pc:sldMkLst>
        <pc:spChg chg="mod">
          <ac:chgData name="Henshall, Carmel" userId="ee9d94d1-bd0a-4ecd-9c9a-b54dbf2aff2c" providerId="ADAL" clId="{B16B1C5C-20AF-4A4D-91C8-D169C31B3715}" dt="2022-09-06T15:08:06.118" v="234" actId="313"/>
          <ac:spMkLst>
            <pc:docMk/>
            <pc:sldMk cId="1182785028" sldId="374"/>
            <ac:spMk id="7" creationId="{00000000-0000-0000-0000-000000000000}"/>
          </ac:spMkLst>
        </pc:spChg>
      </pc:sldChg>
      <pc:sldChg chg="modSp mod">
        <pc:chgData name="Henshall, Carmel" userId="ee9d94d1-bd0a-4ecd-9c9a-b54dbf2aff2c" providerId="ADAL" clId="{B16B1C5C-20AF-4A4D-91C8-D169C31B3715}" dt="2022-09-06T15:05:55.182" v="187" actId="27636"/>
        <pc:sldMkLst>
          <pc:docMk/>
          <pc:sldMk cId="74963364" sldId="384"/>
        </pc:sldMkLst>
        <pc:spChg chg="mod">
          <ac:chgData name="Henshall, Carmel" userId="ee9d94d1-bd0a-4ecd-9c9a-b54dbf2aff2c" providerId="ADAL" clId="{B16B1C5C-20AF-4A4D-91C8-D169C31B3715}" dt="2022-09-06T15:05:55.182" v="187" actId="27636"/>
          <ac:spMkLst>
            <pc:docMk/>
            <pc:sldMk cId="74963364" sldId="384"/>
            <ac:spMk id="2" creationId="{00000000-0000-0000-0000-000000000000}"/>
          </ac:spMkLst>
        </pc:spChg>
        <pc:spChg chg="mod">
          <ac:chgData name="Henshall, Carmel" userId="ee9d94d1-bd0a-4ecd-9c9a-b54dbf2aff2c" providerId="ADAL" clId="{B16B1C5C-20AF-4A4D-91C8-D169C31B3715}" dt="2022-09-06T11:17:56.116" v="135" actId="1076"/>
          <ac:spMkLst>
            <pc:docMk/>
            <pc:sldMk cId="74963364" sldId="384"/>
            <ac:spMk id="3" creationId="{00000000-0000-0000-0000-000000000000}"/>
          </ac:spMkLst>
        </pc:spChg>
      </pc:sldChg>
      <pc:sldChg chg="modSp mod">
        <pc:chgData name="Henshall, Carmel" userId="ee9d94d1-bd0a-4ecd-9c9a-b54dbf2aff2c" providerId="ADAL" clId="{B16B1C5C-20AF-4A4D-91C8-D169C31B3715}" dt="2022-09-06T15:06:45.016" v="193" actId="20577"/>
        <pc:sldMkLst>
          <pc:docMk/>
          <pc:sldMk cId="854660063" sldId="386"/>
        </pc:sldMkLst>
        <pc:spChg chg="mod">
          <ac:chgData name="Henshall, Carmel" userId="ee9d94d1-bd0a-4ecd-9c9a-b54dbf2aff2c" providerId="ADAL" clId="{B16B1C5C-20AF-4A4D-91C8-D169C31B3715}" dt="2022-09-06T11:18:52.857" v="141" actId="113"/>
          <ac:spMkLst>
            <pc:docMk/>
            <pc:sldMk cId="854660063" sldId="386"/>
            <ac:spMk id="3" creationId="{00000000-0000-0000-0000-000000000000}"/>
          </ac:spMkLst>
        </pc:spChg>
        <pc:spChg chg="mod">
          <ac:chgData name="Henshall, Carmel" userId="ee9d94d1-bd0a-4ecd-9c9a-b54dbf2aff2c" providerId="ADAL" clId="{B16B1C5C-20AF-4A4D-91C8-D169C31B3715}" dt="2022-09-06T11:19:06.540" v="142" actId="255"/>
          <ac:spMkLst>
            <pc:docMk/>
            <pc:sldMk cId="854660063" sldId="386"/>
            <ac:spMk id="6" creationId="{00000000-0000-0000-0000-000000000000}"/>
          </ac:spMkLst>
        </pc:spChg>
        <pc:graphicFrameChg chg="mod modGraphic">
          <ac:chgData name="Henshall, Carmel" userId="ee9d94d1-bd0a-4ecd-9c9a-b54dbf2aff2c" providerId="ADAL" clId="{B16B1C5C-20AF-4A4D-91C8-D169C31B3715}" dt="2022-09-06T15:06:45.016" v="193" actId="20577"/>
          <ac:graphicFrameMkLst>
            <pc:docMk/>
            <pc:sldMk cId="854660063" sldId="386"/>
            <ac:graphicFrameMk id="2" creationId="{00000000-0000-0000-0000-000000000000}"/>
          </ac:graphicFrameMkLst>
        </pc:graphicFrameChg>
      </pc:sldChg>
      <pc:sldChg chg="modSp mod">
        <pc:chgData name="Henshall, Carmel" userId="ee9d94d1-bd0a-4ecd-9c9a-b54dbf2aff2c" providerId="ADAL" clId="{B16B1C5C-20AF-4A4D-91C8-D169C31B3715}" dt="2022-09-06T15:08:34.112" v="236" actId="207"/>
        <pc:sldMkLst>
          <pc:docMk/>
          <pc:sldMk cId="2670162551" sldId="390"/>
        </pc:sldMkLst>
        <pc:spChg chg="mod">
          <ac:chgData name="Henshall, Carmel" userId="ee9d94d1-bd0a-4ecd-9c9a-b54dbf2aff2c" providerId="ADAL" clId="{B16B1C5C-20AF-4A4D-91C8-D169C31B3715}" dt="2022-09-06T15:08:34.112" v="236" actId="207"/>
          <ac:spMkLst>
            <pc:docMk/>
            <pc:sldMk cId="2670162551" sldId="390"/>
            <ac:spMk id="2" creationId="{00000000-0000-0000-0000-000000000000}"/>
          </ac:spMkLst>
        </pc:spChg>
      </pc:sldChg>
      <pc:sldChg chg="modSp mod">
        <pc:chgData name="Henshall, Carmel" userId="ee9d94d1-bd0a-4ecd-9c9a-b54dbf2aff2c" providerId="ADAL" clId="{B16B1C5C-20AF-4A4D-91C8-D169C31B3715}" dt="2022-09-06T11:20:09.352" v="161" actId="255"/>
        <pc:sldMkLst>
          <pc:docMk/>
          <pc:sldMk cId="375780465" sldId="402"/>
        </pc:sldMkLst>
        <pc:spChg chg="mod">
          <ac:chgData name="Henshall, Carmel" userId="ee9d94d1-bd0a-4ecd-9c9a-b54dbf2aff2c" providerId="ADAL" clId="{B16B1C5C-20AF-4A4D-91C8-D169C31B3715}" dt="2022-09-06T11:20:09.352" v="161" actId="255"/>
          <ac:spMkLst>
            <pc:docMk/>
            <pc:sldMk cId="375780465" sldId="402"/>
            <ac:spMk id="3" creationId="{00000000-0000-0000-0000-000000000000}"/>
          </ac:spMkLst>
        </pc:spChg>
        <pc:spChg chg="mod">
          <ac:chgData name="Henshall, Carmel" userId="ee9d94d1-bd0a-4ecd-9c9a-b54dbf2aff2c" providerId="ADAL" clId="{B16B1C5C-20AF-4A4D-91C8-D169C31B3715}" dt="2022-09-06T08:35:12.880" v="36" actId="14100"/>
          <ac:spMkLst>
            <pc:docMk/>
            <pc:sldMk cId="375780465" sldId="402"/>
            <ac:spMk id="4" creationId="{00000000-0000-0000-0000-000000000000}"/>
          </ac:spMkLst>
        </pc:spChg>
        <pc:picChg chg="mod">
          <ac:chgData name="Henshall, Carmel" userId="ee9d94d1-bd0a-4ecd-9c9a-b54dbf2aff2c" providerId="ADAL" clId="{B16B1C5C-20AF-4A4D-91C8-D169C31B3715}" dt="2022-09-06T08:34:50.097" v="31" actId="1076"/>
          <ac:picMkLst>
            <pc:docMk/>
            <pc:sldMk cId="375780465" sldId="402"/>
            <ac:picMk id="5" creationId="{00000000-0000-0000-0000-000000000000}"/>
          </ac:picMkLst>
        </pc:picChg>
      </pc:sldChg>
      <pc:sldChg chg="addSp modSp del mod">
        <pc:chgData name="Henshall, Carmel" userId="ee9d94d1-bd0a-4ecd-9c9a-b54dbf2aff2c" providerId="ADAL" clId="{B16B1C5C-20AF-4A4D-91C8-D169C31B3715}" dt="2022-09-06T11:17:10.187" v="123" actId="47"/>
        <pc:sldMkLst>
          <pc:docMk/>
          <pc:sldMk cId="1213586622" sldId="407"/>
        </pc:sldMkLst>
        <pc:spChg chg="mod">
          <ac:chgData name="Henshall, Carmel" userId="ee9d94d1-bd0a-4ecd-9c9a-b54dbf2aff2c" providerId="ADAL" clId="{B16B1C5C-20AF-4A4D-91C8-D169C31B3715}" dt="2022-09-06T11:11:36.937" v="115" actId="14100"/>
          <ac:spMkLst>
            <pc:docMk/>
            <pc:sldMk cId="1213586622" sldId="407"/>
            <ac:spMk id="2" creationId="{00000000-0000-0000-0000-000000000000}"/>
          </ac:spMkLst>
        </pc:spChg>
        <pc:spChg chg="mod">
          <ac:chgData name="Henshall, Carmel" userId="ee9d94d1-bd0a-4ecd-9c9a-b54dbf2aff2c" providerId="ADAL" clId="{B16B1C5C-20AF-4A4D-91C8-D169C31B3715}" dt="2022-09-06T11:11:58.477" v="121" actId="20577"/>
          <ac:spMkLst>
            <pc:docMk/>
            <pc:sldMk cId="1213586622" sldId="407"/>
            <ac:spMk id="3" creationId="{00000000-0000-0000-0000-000000000000}"/>
          </ac:spMkLst>
        </pc:spChg>
        <pc:picChg chg="add mod">
          <ac:chgData name="Henshall, Carmel" userId="ee9d94d1-bd0a-4ecd-9c9a-b54dbf2aff2c" providerId="ADAL" clId="{B16B1C5C-20AF-4A4D-91C8-D169C31B3715}" dt="2022-09-06T11:11:30.011" v="114"/>
          <ac:picMkLst>
            <pc:docMk/>
            <pc:sldMk cId="1213586622" sldId="407"/>
            <ac:picMk id="4" creationId="{70302953-4248-4085-AD20-C6C8D944614B}"/>
          </ac:picMkLst>
        </pc:picChg>
      </pc:sldChg>
      <pc:sldChg chg="modSp del mod">
        <pc:chgData name="Henshall, Carmel" userId="ee9d94d1-bd0a-4ecd-9c9a-b54dbf2aff2c" providerId="ADAL" clId="{B16B1C5C-20AF-4A4D-91C8-D169C31B3715}" dt="2022-09-06T08:52:55.114" v="77" actId="47"/>
        <pc:sldMkLst>
          <pc:docMk/>
          <pc:sldMk cId="1213586622" sldId="408"/>
        </pc:sldMkLst>
        <pc:spChg chg="mod">
          <ac:chgData name="Henshall, Carmel" userId="ee9d94d1-bd0a-4ecd-9c9a-b54dbf2aff2c" providerId="ADAL" clId="{B16B1C5C-20AF-4A4D-91C8-D169C31B3715}" dt="2022-09-06T08:34:21.934" v="30" actId="20577"/>
          <ac:spMkLst>
            <pc:docMk/>
            <pc:sldMk cId="1213586622" sldId="408"/>
            <ac:spMk id="2" creationId="{00000000-0000-0000-0000-000000000000}"/>
          </ac:spMkLst>
        </pc:spChg>
        <pc:spChg chg="mod">
          <ac:chgData name="Henshall, Carmel" userId="ee9d94d1-bd0a-4ecd-9c9a-b54dbf2aff2c" providerId="ADAL" clId="{B16B1C5C-20AF-4A4D-91C8-D169C31B3715}" dt="2022-09-06T08:34:10.677" v="20" actId="20577"/>
          <ac:spMkLst>
            <pc:docMk/>
            <pc:sldMk cId="1213586622" sldId="408"/>
            <ac:spMk id="3" creationId="{00000000-0000-0000-0000-000000000000}"/>
          </ac:spMkLst>
        </pc:spChg>
      </pc:sldChg>
      <pc:sldChg chg="modSp mod">
        <pc:chgData name="Henshall, Carmel" userId="ee9d94d1-bd0a-4ecd-9c9a-b54dbf2aff2c" providerId="ADAL" clId="{B16B1C5C-20AF-4A4D-91C8-D169C31B3715}" dt="2022-09-06T15:09:25.848" v="241" actId="207"/>
        <pc:sldMkLst>
          <pc:docMk/>
          <pc:sldMk cId="1453008470" sldId="536"/>
        </pc:sldMkLst>
        <pc:spChg chg="mod">
          <ac:chgData name="Henshall, Carmel" userId="ee9d94d1-bd0a-4ecd-9c9a-b54dbf2aff2c" providerId="ADAL" clId="{B16B1C5C-20AF-4A4D-91C8-D169C31B3715}" dt="2022-09-06T15:09:14.464" v="240" actId="255"/>
          <ac:spMkLst>
            <pc:docMk/>
            <pc:sldMk cId="1453008470" sldId="536"/>
            <ac:spMk id="13" creationId="{5A0B8007-8BC6-2448-90E5-873D262171CF}"/>
          </ac:spMkLst>
        </pc:spChg>
        <pc:spChg chg="mod">
          <ac:chgData name="Henshall, Carmel" userId="ee9d94d1-bd0a-4ecd-9c9a-b54dbf2aff2c" providerId="ADAL" clId="{B16B1C5C-20AF-4A4D-91C8-D169C31B3715}" dt="2022-09-06T15:09:25.848" v="241" actId="207"/>
          <ac:spMkLst>
            <pc:docMk/>
            <pc:sldMk cId="1453008470" sldId="536"/>
            <ac:spMk id="15" creationId="{E433B7F7-D328-6F4E-86C6-687D3B623157}"/>
          </ac:spMkLst>
        </pc:spChg>
      </pc:sldChg>
      <pc:sldChg chg="modSp">
        <pc:chgData name="Henshall, Carmel" userId="ee9d94d1-bd0a-4ecd-9c9a-b54dbf2aff2c" providerId="ADAL" clId="{B16B1C5C-20AF-4A4D-91C8-D169C31B3715}" dt="2022-09-06T11:16:14.466" v="122" actId="14100"/>
        <pc:sldMkLst>
          <pc:docMk/>
          <pc:sldMk cId="711922727" sldId="4106"/>
        </pc:sldMkLst>
        <pc:spChg chg="mod">
          <ac:chgData name="Henshall, Carmel" userId="ee9d94d1-bd0a-4ecd-9c9a-b54dbf2aff2c" providerId="ADAL" clId="{B16B1C5C-20AF-4A4D-91C8-D169C31B3715}" dt="2022-09-06T11:16:14.466" v="122" actId="14100"/>
          <ac:spMkLst>
            <pc:docMk/>
            <pc:sldMk cId="711922727" sldId="4106"/>
            <ac:spMk id="2" creationId="{ADBB92F2-DB53-419B-9411-C45D9F128F1C}"/>
          </ac:spMkLst>
        </pc:spChg>
      </pc:sldChg>
    </pc:docChg>
  </pc:docChgLst>
  <pc:docChgLst>
    <pc:chgData name="Henshall, Carmel" userId="ee9d94d1-bd0a-4ecd-9c9a-b54dbf2aff2c" providerId="ADAL" clId="{D7AD025A-7E79-467C-833C-B7C309A8C5A8}"/>
    <pc:docChg chg="modSld">
      <pc:chgData name="Henshall, Carmel" userId="ee9d94d1-bd0a-4ecd-9c9a-b54dbf2aff2c" providerId="ADAL" clId="{D7AD025A-7E79-467C-833C-B7C309A8C5A8}" dt="2023-06-28T12:36:55.775" v="4" actId="14100"/>
      <pc:docMkLst>
        <pc:docMk/>
      </pc:docMkLst>
      <pc:sldChg chg="modSp mod">
        <pc:chgData name="Henshall, Carmel" userId="ee9d94d1-bd0a-4ecd-9c9a-b54dbf2aff2c" providerId="ADAL" clId="{D7AD025A-7E79-467C-833C-B7C309A8C5A8}" dt="2023-06-28T12:36:12.035" v="1" actId="5793"/>
        <pc:sldMkLst>
          <pc:docMk/>
          <pc:sldMk cId="854660063" sldId="386"/>
        </pc:sldMkLst>
        <pc:graphicFrameChg chg="modGraphic">
          <ac:chgData name="Henshall, Carmel" userId="ee9d94d1-bd0a-4ecd-9c9a-b54dbf2aff2c" providerId="ADAL" clId="{D7AD025A-7E79-467C-833C-B7C309A8C5A8}" dt="2023-06-28T12:36:12.035" v="1" actId="5793"/>
          <ac:graphicFrameMkLst>
            <pc:docMk/>
            <pc:sldMk cId="854660063" sldId="386"/>
            <ac:graphicFrameMk id="2" creationId="{00000000-0000-0000-0000-000000000000}"/>
          </ac:graphicFrameMkLst>
        </pc:graphicFrameChg>
      </pc:sldChg>
      <pc:sldChg chg="modSp">
        <pc:chgData name="Henshall, Carmel" userId="ee9d94d1-bd0a-4ecd-9c9a-b54dbf2aff2c" providerId="ADAL" clId="{D7AD025A-7E79-467C-833C-B7C309A8C5A8}" dt="2023-06-28T12:36:26.500" v="2" actId="14100"/>
        <pc:sldMkLst>
          <pc:docMk/>
          <pc:sldMk cId="3630339712" sldId="406"/>
        </pc:sldMkLst>
        <pc:picChg chg="mod">
          <ac:chgData name="Henshall, Carmel" userId="ee9d94d1-bd0a-4ecd-9c9a-b54dbf2aff2c" providerId="ADAL" clId="{D7AD025A-7E79-467C-833C-B7C309A8C5A8}" dt="2023-06-28T12:36:26.500" v="2" actId="14100"/>
          <ac:picMkLst>
            <pc:docMk/>
            <pc:sldMk cId="3630339712" sldId="406"/>
            <ac:picMk id="6" creationId="{00000000-0000-0000-0000-000000000000}"/>
          </ac:picMkLst>
        </pc:picChg>
      </pc:sldChg>
      <pc:sldChg chg="modSp mod">
        <pc:chgData name="Henshall, Carmel" userId="ee9d94d1-bd0a-4ecd-9c9a-b54dbf2aff2c" providerId="ADAL" clId="{D7AD025A-7E79-467C-833C-B7C309A8C5A8}" dt="2023-06-28T12:36:55.775" v="4" actId="14100"/>
        <pc:sldMkLst>
          <pc:docMk/>
          <pc:sldMk cId="734127514" sldId="4108"/>
        </pc:sldMkLst>
        <pc:spChg chg="mod">
          <ac:chgData name="Henshall, Carmel" userId="ee9d94d1-bd0a-4ecd-9c9a-b54dbf2aff2c" providerId="ADAL" clId="{D7AD025A-7E79-467C-833C-B7C309A8C5A8}" dt="2023-06-28T12:36:55.775" v="4" actId="14100"/>
          <ac:spMkLst>
            <pc:docMk/>
            <pc:sldMk cId="734127514" sldId="4108"/>
            <ac:spMk id="3" creationId="{00000000-0000-0000-0000-000000000000}"/>
          </ac:spMkLst>
        </pc:spChg>
      </pc:sldChg>
    </pc:docChg>
  </pc:docChgLst>
  <pc:docChgLst>
    <pc:chgData name="Henshall, Carmel" userId="ee9d94d1-bd0a-4ecd-9c9a-b54dbf2aff2c" providerId="ADAL" clId="{1E8EE764-3DF0-4F27-B56D-2B10AC6C38E6}"/>
    <pc:docChg chg="custSel delSld modSld sldOrd">
      <pc:chgData name="Henshall, Carmel" userId="ee9d94d1-bd0a-4ecd-9c9a-b54dbf2aff2c" providerId="ADAL" clId="{1E8EE764-3DF0-4F27-B56D-2B10AC6C38E6}" dt="2022-06-22T11:43:49.701" v="137" actId="113"/>
      <pc:docMkLst>
        <pc:docMk/>
      </pc:docMkLst>
      <pc:sldChg chg="mod ord modShow">
        <pc:chgData name="Henshall, Carmel" userId="ee9d94d1-bd0a-4ecd-9c9a-b54dbf2aff2c" providerId="ADAL" clId="{1E8EE764-3DF0-4F27-B56D-2B10AC6C38E6}" dt="2022-06-15T16:20:25.605" v="117"/>
        <pc:sldMkLst>
          <pc:docMk/>
          <pc:sldMk cId="1212414081" sldId="282"/>
        </pc:sldMkLst>
      </pc:sldChg>
      <pc:sldChg chg="modSp">
        <pc:chgData name="Henshall, Carmel" userId="ee9d94d1-bd0a-4ecd-9c9a-b54dbf2aff2c" providerId="ADAL" clId="{1E8EE764-3DF0-4F27-B56D-2B10AC6C38E6}" dt="2022-06-15T16:04:23.208" v="60" actId="14100"/>
        <pc:sldMkLst>
          <pc:docMk/>
          <pc:sldMk cId="1173431783" sldId="337"/>
        </pc:sldMkLst>
        <pc:picChg chg="mod">
          <ac:chgData name="Henshall, Carmel" userId="ee9d94d1-bd0a-4ecd-9c9a-b54dbf2aff2c" providerId="ADAL" clId="{1E8EE764-3DF0-4F27-B56D-2B10AC6C38E6}" dt="2022-06-15T16:04:23.208" v="60" actId="14100"/>
          <ac:picMkLst>
            <pc:docMk/>
            <pc:sldMk cId="1173431783" sldId="337"/>
            <ac:picMk id="1034" creationId="{00000000-0000-0000-0000-000000000000}"/>
          </ac:picMkLst>
        </pc:picChg>
      </pc:sldChg>
      <pc:sldChg chg="addSp modSp mod setBg">
        <pc:chgData name="Henshall, Carmel" userId="ee9d94d1-bd0a-4ecd-9c9a-b54dbf2aff2c" providerId="ADAL" clId="{1E8EE764-3DF0-4F27-B56D-2B10AC6C38E6}" dt="2022-06-15T15:57:08.111" v="46" actId="20577"/>
        <pc:sldMkLst>
          <pc:docMk/>
          <pc:sldMk cId="2083771737" sldId="364"/>
        </pc:sldMkLst>
        <pc:spChg chg="mod">
          <ac:chgData name="Henshall, Carmel" userId="ee9d94d1-bd0a-4ecd-9c9a-b54dbf2aff2c" providerId="ADAL" clId="{1E8EE764-3DF0-4F27-B56D-2B10AC6C38E6}" dt="2022-06-15T15:56:41.823" v="16" actId="26606"/>
          <ac:spMkLst>
            <pc:docMk/>
            <pc:sldMk cId="2083771737" sldId="364"/>
            <ac:spMk id="2" creationId="{00000000-0000-0000-0000-000000000000}"/>
          </ac:spMkLst>
        </pc:spChg>
        <pc:spChg chg="mod">
          <ac:chgData name="Henshall, Carmel" userId="ee9d94d1-bd0a-4ecd-9c9a-b54dbf2aff2c" providerId="ADAL" clId="{1E8EE764-3DF0-4F27-B56D-2B10AC6C38E6}" dt="2022-06-15T15:57:08.111" v="46" actId="20577"/>
          <ac:spMkLst>
            <pc:docMk/>
            <pc:sldMk cId="2083771737" sldId="364"/>
            <ac:spMk id="3074" creationId="{00000000-0000-0000-0000-000000000000}"/>
          </ac:spMkLst>
        </pc:spChg>
        <pc:spChg chg="add">
          <ac:chgData name="Henshall, Carmel" userId="ee9d94d1-bd0a-4ecd-9c9a-b54dbf2aff2c" providerId="ADAL" clId="{1E8EE764-3DF0-4F27-B56D-2B10AC6C38E6}" dt="2022-06-15T15:56:41.823" v="16" actId="26606"/>
          <ac:spMkLst>
            <pc:docMk/>
            <pc:sldMk cId="2083771737" sldId="364"/>
            <ac:spMk id="3079" creationId="{907EF6B7-1338-4443-8C46-6A318D952DFD}"/>
          </ac:spMkLst>
        </pc:spChg>
        <pc:spChg chg="add">
          <ac:chgData name="Henshall, Carmel" userId="ee9d94d1-bd0a-4ecd-9c9a-b54dbf2aff2c" providerId="ADAL" clId="{1E8EE764-3DF0-4F27-B56D-2B10AC6C38E6}" dt="2022-06-15T15:56:41.823" v="16" actId="26606"/>
          <ac:spMkLst>
            <pc:docMk/>
            <pc:sldMk cId="2083771737" sldId="364"/>
            <ac:spMk id="3081" creationId="{DAAE4CDD-124C-4DCF-9584-B6033B545DD5}"/>
          </ac:spMkLst>
        </pc:spChg>
        <pc:spChg chg="add">
          <ac:chgData name="Henshall, Carmel" userId="ee9d94d1-bd0a-4ecd-9c9a-b54dbf2aff2c" providerId="ADAL" clId="{1E8EE764-3DF0-4F27-B56D-2B10AC6C38E6}" dt="2022-06-15T15:56:41.823" v="16" actId="26606"/>
          <ac:spMkLst>
            <pc:docMk/>
            <pc:sldMk cId="2083771737" sldId="364"/>
            <ac:spMk id="3083" creationId="{081E4A58-353D-44AE-B2FC-2A74E2E400F7}"/>
          </ac:spMkLst>
        </pc:spChg>
      </pc:sldChg>
      <pc:sldChg chg="modSp mod">
        <pc:chgData name="Henshall, Carmel" userId="ee9d94d1-bd0a-4ecd-9c9a-b54dbf2aff2c" providerId="ADAL" clId="{1E8EE764-3DF0-4F27-B56D-2B10AC6C38E6}" dt="2022-06-15T16:09:13.084" v="98" actId="1076"/>
        <pc:sldMkLst>
          <pc:docMk/>
          <pc:sldMk cId="3472785801" sldId="367"/>
        </pc:sldMkLst>
        <pc:spChg chg="mod">
          <ac:chgData name="Henshall, Carmel" userId="ee9d94d1-bd0a-4ecd-9c9a-b54dbf2aff2c" providerId="ADAL" clId="{1E8EE764-3DF0-4F27-B56D-2B10AC6C38E6}" dt="2022-06-15T16:08:53.111" v="97" actId="20577"/>
          <ac:spMkLst>
            <pc:docMk/>
            <pc:sldMk cId="3472785801" sldId="367"/>
            <ac:spMk id="3" creationId="{00000000-0000-0000-0000-000000000000}"/>
          </ac:spMkLst>
        </pc:spChg>
        <pc:picChg chg="mod">
          <ac:chgData name="Henshall, Carmel" userId="ee9d94d1-bd0a-4ecd-9c9a-b54dbf2aff2c" providerId="ADAL" clId="{1E8EE764-3DF0-4F27-B56D-2B10AC6C38E6}" dt="2022-06-15T16:09:13.084" v="98" actId="1076"/>
          <ac:picMkLst>
            <pc:docMk/>
            <pc:sldMk cId="3472785801" sldId="367"/>
            <ac:picMk id="3074" creationId="{00000000-0000-0000-0000-000000000000}"/>
          </ac:picMkLst>
        </pc:picChg>
      </pc:sldChg>
      <pc:sldChg chg="addSp delSp modSp mod ord modAnim">
        <pc:chgData name="Henshall, Carmel" userId="ee9d94d1-bd0a-4ecd-9c9a-b54dbf2aff2c" providerId="ADAL" clId="{1E8EE764-3DF0-4F27-B56D-2B10AC6C38E6}" dt="2022-06-22T11:41:33.061" v="129" actId="20577"/>
        <pc:sldMkLst>
          <pc:docMk/>
          <pc:sldMk cId="1816668933" sldId="371"/>
        </pc:sldMkLst>
        <pc:spChg chg="mod">
          <ac:chgData name="Henshall, Carmel" userId="ee9d94d1-bd0a-4ecd-9c9a-b54dbf2aff2c" providerId="ADAL" clId="{1E8EE764-3DF0-4F27-B56D-2B10AC6C38E6}" dt="2022-06-15T16:11:43.655" v="104" actId="14100"/>
          <ac:spMkLst>
            <pc:docMk/>
            <pc:sldMk cId="1816668933" sldId="371"/>
            <ac:spMk id="6" creationId="{00000000-0000-0000-0000-000000000000}"/>
          </ac:spMkLst>
        </pc:spChg>
        <pc:graphicFrameChg chg="mod">
          <ac:chgData name="Henshall, Carmel" userId="ee9d94d1-bd0a-4ecd-9c9a-b54dbf2aff2c" providerId="ADAL" clId="{1E8EE764-3DF0-4F27-B56D-2B10AC6C38E6}" dt="2022-06-22T11:41:33.061" v="129" actId="20577"/>
          <ac:graphicFrameMkLst>
            <pc:docMk/>
            <pc:sldMk cId="1816668933" sldId="371"/>
            <ac:graphicFrameMk id="3" creationId="{00000000-0000-0000-0000-000000000000}"/>
          </ac:graphicFrameMkLst>
        </pc:graphicFrameChg>
        <pc:picChg chg="add del mod">
          <ac:chgData name="Henshall, Carmel" userId="ee9d94d1-bd0a-4ecd-9c9a-b54dbf2aff2c" providerId="ADAL" clId="{1E8EE764-3DF0-4F27-B56D-2B10AC6C38E6}" dt="2022-06-15T16:15:38.562" v="105" actId="478"/>
          <ac:picMkLst>
            <pc:docMk/>
            <pc:sldMk cId="1816668933" sldId="371"/>
            <ac:picMk id="33" creationId="{D9F43F9C-57EC-4511-AB3F-D74ED8F14310}"/>
          </ac:picMkLst>
        </pc:picChg>
        <pc:picChg chg="mod">
          <ac:chgData name="Henshall, Carmel" userId="ee9d94d1-bd0a-4ecd-9c9a-b54dbf2aff2c" providerId="ADAL" clId="{1E8EE764-3DF0-4F27-B56D-2B10AC6C38E6}" dt="2022-06-15T16:15:45.340" v="108" actId="1076"/>
          <ac:picMkLst>
            <pc:docMk/>
            <pc:sldMk cId="1816668933" sldId="371"/>
            <ac:picMk id="2052" creationId="{00000000-0000-0000-0000-000000000000}"/>
          </ac:picMkLst>
        </pc:picChg>
      </pc:sldChg>
      <pc:sldChg chg="modSp modAnim">
        <pc:chgData name="Henshall, Carmel" userId="ee9d94d1-bd0a-4ecd-9c9a-b54dbf2aff2c" providerId="ADAL" clId="{1E8EE764-3DF0-4F27-B56D-2B10AC6C38E6}" dt="2022-06-06T12:07:28.648" v="15"/>
        <pc:sldMkLst>
          <pc:docMk/>
          <pc:sldMk cId="3687519771" sldId="372"/>
        </pc:sldMkLst>
        <pc:picChg chg="mod">
          <ac:chgData name="Henshall, Carmel" userId="ee9d94d1-bd0a-4ecd-9c9a-b54dbf2aff2c" providerId="ADAL" clId="{1E8EE764-3DF0-4F27-B56D-2B10AC6C38E6}" dt="2022-06-06T12:04:47.465" v="5" actId="1076"/>
          <ac:picMkLst>
            <pc:docMk/>
            <pc:sldMk cId="3687519771" sldId="372"/>
            <ac:picMk id="1030" creationId="{00000000-0000-0000-0000-000000000000}"/>
          </ac:picMkLst>
        </pc:picChg>
        <pc:picChg chg="mod">
          <ac:chgData name="Henshall, Carmel" userId="ee9d94d1-bd0a-4ecd-9c9a-b54dbf2aff2c" providerId="ADAL" clId="{1E8EE764-3DF0-4F27-B56D-2B10AC6C38E6}" dt="2022-06-06T12:05:54.881" v="8" actId="14100"/>
          <ac:picMkLst>
            <pc:docMk/>
            <pc:sldMk cId="3687519771" sldId="372"/>
            <ac:picMk id="1032" creationId="{00000000-0000-0000-0000-000000000000}"/>
          </ac:picMkLst>
        </pc:picChg>
        <pc:picChg chg="mod">
          <ac:chgData name="Henshall, Carmel" userId="ee9d94d1-bd0a-4ecd-9c9a-b54dbf2aff2c" providerId="ADAL" clId="{1E8EE764-3DF0-4F27-B56D-2B10AC6C38E6}" dt="2022-06-06T12:05:04.154" v="6" actId="14100"/>
          <ac:picMkLst>
            <pc:docMk/>
            <pc:sldMk cId="3687519771" sldId="372"/>
            <ac:picMk id="1036" creationId="{00000000-0000-0000-0000-000000000000}"/>
          </ac:picMkLst>
        </pc:picChg>
      </pc:sldChg>
      <pc:sldChg chg="addSp modSp mod setBg">
        <pc:chgData name="Henshall, Carmel" userId="ee9d94d1-bd0a-4ecd-9c9a-b54dbf2aff2c" providerId="ADAL" clId="{1E8EE764-3DF0-4F27-B56D-2B10AC6C38E6}" dt="2022-06-15T16:16:31.636" v="114" actId="1076"/>
        <pc:sldMkLst>
          <pc:docMk/>
          <pc:sldMk cId="1182785028" sldId="374"/>
        </pc:sldMkLst>
        <pc:spChg chg="mod">
          <ac:chgData name="Henshall, Carmel" userId="ee9d94d1-bd0a-4ecd-9c9a-b54dbf2aff2c" providerId="ADAL" clId="{1E8EE764-3DF0-4F27-B56D-2B10AC6C38E6}" dt="2022-06-15T16:16:20.327" v="110" actId="26606"/>
          <ac:spMkLst>
            <pc:docMk/>
            <pc:sldMk cId="1182785028" sldId="374"/>
            <ac:spMk id="2" creationId="{00000000-0000-0000-0000-000000000000}"/>
          </ac:spMkLst>
        </pc:spChg>
        <pc:spChg chg="mod ord">
          <ac:chgData name="Henshall, Carmel" userId="ee9d94d1-bd0a-4ecd-9c9a-b54dbf2aff2c" providerId="ADAL" clId="{1E8EE764-3DF0-4F27-B56D-2B10AC6C38E6}" dt="2022-06-15T16:16:20.327" v="110" actId="26606"/>
          <ac:spMkLst>
            <pc:docMk/>
            <pc:sldMk cId="1182785028" sldId="374"/>
            <ac:spMk id="7" creationId="{00000000-0000-0000-0000-000000000000}"/>
          </ac:spMkLst>
        </pc:spChg>
        <pc:spChg chg="add">
          <ac:chgData name="Henshall, Carmel" userId="ee9d94d1-bd0a-4ecd-9c9a-b54dbf2aff2c" providerId="ADAL" clId="{1E8EE764-3DF0-4F27-B56D-2B10AC6C38E6}" dt="2022-06-15T16:16:20.327" v="110" actId="26606"/>
          <ac:spMkLst>
            <pc:docMk/>
            <pc:sldMk cId="1182785028" sldId="374"/>
            <ac:spMk id="1031" creationId="{E817EB35-4D5C-493B-8459-98C99FD1667F}"/>
          </ac:spMkLst>
        </pc:spChg>
        <pc:spChg chg="add">
          <ac:chgData name="Henshall, Carmel" userId="ee9d94d1-bd0a-4ecd-9c9a-b54dbf2aff2c" providerId="ADAL" clId="{1E8EE764-3DF0-4F27-B56D-2B10AC6C38E6}" dt="2022-06-15T16:16:20.327" v="110" actId="26606"/>
          <ac:spMkLst>
            <pc:docMk/>
            <pc:sldMk cId="1182785028" sldId="374"/>
            <ac:spMk id="1033" creationId="{70BEB1E7-2F88-40BC-B73D-42E5B6F80BFC}"/>
          </ac:spMkLst>
        </pc:spChg>
        <pc:graphicFrameChg chg="ord">
          <ac:chgData name="Henshall, Carmel" userId="ee9d94d1-bd0a-4ecd-9c9a-b54dbf2aff2c" providerId="ADAL" clId="{1E8EE764-3DF0-4F27-B56D-2B10AC6C38E6}" dt="2022-06-15T16:16:20.327" v="110" actId="26606"/>
          <ac:graphicFrameMkLst>
            <pc:docMk/>
            <pc:sldMk cId="1182785028" sldId="374"/>
            <ac:graphicFrameMk id="3" creationId="{00000000-0000-0000-0000-000000000000}"/>
          </ac:graphicFrameMkLst>
        </pc:graphicFrameChg>
        <pc:picChg chg="mod">
          <ac:chgData name="Henshall, Carmel" userId="ee9d94d1-bd0a-4ecd-9c9a-b54dbf2aff2c" providerId="ADAL" clId="{1E8EE764-3DF0-4F27-B56D-2B10AC6C38E6}" dt="2022-06-15T16:16:20.327" v="110" actId="26606"/>
          <ac:picMkLst>
            <pc:docMk/>
            <pc:sldMk cId="1182785028" sldId="374"/>
            <ac:picMk id="4" creationId="{00000000-0000-0000-0000-000000000000}"/>
          </ac:picMkLst>
        </pc:picChg>
        <pc:picChg chg="mod">
          <ac:chgData name="Henshall, Carmel" userId="ee9d94d1-bd0a-4ecd-9c9a-b54dbf2aff2c" providerId="ADAL" clId="{1E8EE764-3DF0-4F27-B56D-2B10AC6C38E6}" dt="2022-06-15T16:16:31.636" v="114" actId="1076"/>
          <ac:picMkLst>
            <pc:docMk/>
            <pc:sldMk cId="1182785028" sldId="374"/>
            <ac:picMk id="5" creationId="{00000000-0000-0000-0000-000000000000}"/>
          </ac:picMkLst>
        </pc:picChg>
        <pc:picChg chg="mod">
          <ac:chgData name="Henshall, Carmel" userId="ee9d94d1-bd0a-4ecd-9c9a-b54dbf2aff2c" providerId="ADAL" clId="{1E8EE764-3DF0-4F27-B56D-2B10AC6C38E6}" dt="2022-06-15T16:16:29.268" v="113" actId="1076"/>
          <ac:picMkLst>
            <pc:docMk/>
            <pc:sldMk cId="1182785028" sldId="374"/>
            <ac:picMk id="6" creationId="{00000000-0000-0000-0000-000000000000}"/>
          </ac:picMkLst>
        </pc:picChg>
        <pc:picChg chg="mod ord">
          <ac:chgData name="Henshall, Carmel" userId="ee9d94d1-bd0a-4ecd-9c9a-b54dbf2aff2c" providerId="ADAL" clId="{1E8EE764-3DF0-4F27-B56D-2B10AC6C38E6}" dt="2022-06-15T16:16:28.051" v="112" actId="1076"/>
          <ac:picMkLst>
            <pc:docMk/>
            <pc:sldMk cId="1182785028" sldId="374"/>
            <ac:picMk id="1026" creationId="{00000000-0000-0000-0000-000000000000}"/>
          </ac:picMkLst>
        </pc:picChg>
      </pc:sldChg>
      <pc:sldChg chg="addSp modSp mod setBg">
        <pc:chgData name="Henshall, Carmel" userId="ee9d94d1-bd0a-4ecd-9c9a-b54dbf2aff2c" providerId="ADAL" clId="{1E8EE764-3DF0-4F27-B56D-2B10AC6C38E6}" dt="2022-06-15T15:57:38.455" v="48" actId="26606"/>
        <pc:sldMkLst>
          <pc:docMk/>
          <pc:sldMk cId="74963364" sldId="384"/>
        </pc:sldMkLst>
        <pc:spChg chg="mod">
          <ac:chgData name="Henshall, Carmel" userId="ee9d94d1-bd0a-4ecd-9c9a-b54dbf2aff2c" providerId="ADAL" clId="{1E8EE764-3DF0-4F27-B56D-2B10AC6C38E6}" dt="2022-06-15T15:57:38.455" v="48" actId="26606"/>
          <ac:spMkLst>
            <pc:docMk/>
            <pc:sldMk cId="74963364" sldId="384"/>
            <ac:spMk id="2" creationId="{00000000-0000-0000-0000-000000000000}"/>
          </ac:spMkLst>
        </pc:spChg>
        <pc:spChg chg="mod">
          <ac:chgData name="Henshall, Carmel" userId="ee9d94d1-bd0a-4ecd-9c9a-b54dbf2aff2c" providerId="ADAL" clId="{1E8EE764-3DF0-4F27-B56D-2B10AC6C38E6}" dt="2022-06-15T15:57:38.455" v="48" actId="26606"/>
          <ac:spMkLst>
            <pc:docMk/>
            <pc:sldMk cId="74963364" sldId="384"/>
            <ac:spMk id="3" creationId="{00000000-0000-0000-0000-000000000000}"/>
          </ac:spMkLst>
        </pc:spChg>
        <pc:spChg chg="add">
          <ac:chgData name="Henshall, Carmel" userId="ee9d94d1-bd0a-4ecd-9c9a-b54dbf2aff2c" providerId="ADAL" clId="{1E8EE764-3DF0-4F27-B56D-2B10AC6C38E6}" dt="2022-06-15T15:57:38.455" v="48" actId="26606"/>
          <ac:spMkLst>
            <pc:docMk/>
            <pc:sldMk cId="74963364" sldId="384"/>
            <ac:spMk id="4103" creationId="{DB304A14-32D0-4873-B914-423ED7B8DAFD}"/>
          </ac:spMkLst>
        </pc:spChg>
        <pc:spChg chg="add">
          <ac:chgData name="Henshall, Carmel" userId="ee9d94d1-bd0a-4ecd-9c9a-b54dbf2aff2c" providerId="ADAL" clId="{1E8EE764-3DF0-4F27-B56D-2B10AC6C38E6}" dt="2022-06-15T15:57:38.455" v="48" actId="26606"/>
          <ac:spMkLst>
            <pc:docMk/>
            <pc:sldMk cId="74963364" sldId="384"/>
            <ac:spMk id="4105" creationId="{1D460C86-854F-4FB3-ABC2-E823D8FEB9DB}"/>
          </ac:spMkLst>
        </pc:spChg>
        <pc:spChg chg="add">
          <ac:chgData name="Henshall, Carmel" userId="ee9d94d1-bd0a-4ecd-9c9a-b54dbf2aff2c" providerId="ADAL" clId="{1E8EE764-3DF0-4F27-B56D-2B10AC6C38E6}" dt="2022-06-15T15:57:38.455" v="48" actId="26606"/>
          <ac:spMkLst>
            <pc:docMk/>
            <pc:sldMk cId="74963364" sldId="384"/>
            <ac:spMk id="4107" creationId="{BB48116A-278A-4CC5-89D3-9DE8E8FF1245}"/>
          </ac:spMkLst>
        </pc:spChg>
        <pc:picChg chg="mod">
          <ac:chgData name="Henshall, Carmel" userId="ee9d94d1-bd0a-4ecd-9c9a-b54dbf2aff2c" providerId="ADAL" clId="{1E8EE764-3DF0-4F27-B56D-2B10AC6C38E6}" dt="2022-06-06T12:03:39.160" v="2" actId="1076"/>
          <ac:picMkLst>
            <pc:docMk/>
            <pc:sldMk cId="74963364" sldId="384"/>
            <ac:picMk id="1026" creationId="{00000000-0000-0000-0000-000000000000}"/>
          </ac:picMkLst>
        </pc:picChg>
        <pc:picChg chg="mod">
          <ac:chgData name="Henshall, Carmel" userId="ee9d94d1-bd0a-4ecd-9c9a-b54dbf2aff2c" providerId="ADAL" clId="{1E8EE764-3DF0-4F27-B56D-2B10AC6C38E6}" dt="2022-06-15T15:57:38.455" v="48" actId="26606"/>
          <ac:picMkLst>
            <pc:docMk/>
            <pc:sldMk cId="74963364" sldId="384"/>
            <ac:picMk id="4098" creationId="{00000000-0000-0000-0000-000000000000}"/>
          </ac:picMkLst>
        </pc:picChg>
      </pc:sldChg>
      <pc:sldChg chg="modNotesTx">
        <pc:chgData name="Henshall, Carmel" userId="ee9d94d1-bd0a-4ecd-9c9a-b54dbf2aff2c" providerId="ADAL" clId="{1E8EE764-3DF0-4F27-B56D-2B10AC6C38E6}" dt="2022-06-15T16:06:38.383" v="96" actId="20577"/>
        <pc:sldMkLst>
          <pc:docMk/>
          <pc:sldMk cId="179602944" sldId="385"/>
        </pc:sldMkLst>
      </pc:sldChg>
      <pc:sldChg chg="mod modShow">
        <pc:chgData name="Henshall, Carmel" userId="ee9d94d1-bd0a-4ecd-9c9a-b54dbf2aff2c" providerId="ADAL" clId="{1E8EE764-3DF0-4F27-B56D-2B10AC6C38E6}" dt="2022-06-15T16:04:36.966" v="61" actId="729"/>
        <pc:sldMkLst>
          <pc:docMk/>
          <pc:sldMk cId="2205098288" sldId="387"/>
        </pc:sldMkLst>
      </pc:sldChg>
      <pc:sldChg chg="ord">
        <pc:chgData name="Henshall, Carmel" userId="ee9d94d1-bd0a-4ecd-9c9a-b54dbf2aff2c" providerId="ADAL" clId="{1E8EE764-3DF0-4F27-B56D-2B10AC6C38E6}" dt="2022-06-15T16:09:55.489" v="100"/>
        <pc:sldMkLst>
          <pc:docMk/>
          <pc:sldMk cId="406219408" sldId="392"/>
        </pc:sldMkLst>
      </pc:sldChg>
      <pc:sldChg chg="modSp mod">
        <pc:chgData name="Henshall, Carmel" userId="ee9d94d1-bd0a-4ecd-9c9a-b54dbf2aff2c" providerId="ADAL" clId="{1E8EE764-3DF0-4F27-B56D-2B10AC6C38E6}" dt="2022-06-22T11:43:38.727" v="136" actId="20577"/>
        <pc:sldMkLst>
          <pc:docMk/>
          <pc:sldMk cId="213138421" sldId="394"/>
        </pc:sldMkLst>
        <pc:spChg chg="mod">
          <ac:chgData name="Henshall, Carmel" userId="ee9d94d1-bd0a-4ecd-9c9a-b54dbf2aff2c" providerId="ADAL" clId="{1E8EE764-3DF0-4F27-B56D-2B10AC6C38E6}" dt="2022-06-22T11:43:38.727" v="136" actId="20577"/>
          <ac:spMkLst>
            <pc:docMk/>
            <pc:sldMk cId="213138421" sldId="394"/>
            <ac:spMk id="15" creationId="{00000000-0000-0000-0000-000000000000}"/>
          </ac:spMkLst>
        </pc:spChg>
      </pc:sldChg>
      <pc:sldChg chg="modSp del mod">
        <pc:chgData name="Henshall, Carmel" userId="ee9d94d1-bd0a-4ecd-9c9a-b54dbf2aff2c" providerId="ADAL" clId="{1E8EE764-3DF0-4F27-B56D-2B10AC6C38E6}" dt="2022-06-15T16:16:08.241" v="109" actId="47"/>
        <pc:sldMkLst>
          <pc:docMk/>
          <pc:sldMk cId="2023970132" sldId="395"/>
        </pc:sldMkLst>
        <pc:spChg chg="mod">
          <ac:chgData name="Henshall, Carmel" userId="ee9d94d1-bd0a-4ecd-9c9a-b54dbf2aff2c" providerId="ADAL" clId="{1E8EE764-3DF0-4F27-B56D-2B10AC6C38E6}" dt="2022-06-15T16:05:02.583" v="62" actId="313"/>
          <ac:spMkLst>
            <pc:docMk/>
            <pc:sldMk cId="2023970132" sldId="395"/>
            <ac:spMk id="7" creationId="{566F5CB6-C534-4348-8ED1-5A61EC0D2537}"/>
          </ac:spMkLst>
        </pc:spChg>
      </pc:sldChg>
      <pc:sldChg chg="addSp modSp mod setBg">
        <pc:chgData name="Henshall, Carmel" userId="ee9d94d1-bd0a-4ecd-9c9a-b54dbf2aff2c" providerId="ADAL" clId="{1E8EE764-3DF0-4F27-B56D-2B10AC6C38E6}" dt="2022-06-15T15:57:27.294" v="47" actId="26606"/>
        <pc:sldMkLst>
          <pc:docMk/>
          <pc:sldMk cId="2897456550" sldId="396"/>
        </pc:sldMkLst>
        <pc:spChg chg="mod">
          <ac:chgData name="Henshall, Carmel" userId="ee9d94d1-bd0a-4ecd-9c9a-b54dbf2aff2c" providerId="ADAL" clId="{1E8EE764-3DF0-4F27-B56D-2B10AC6C38E6}" dt="2022-06-15T15:57:27.294" v="47" actId="26606"/>
          <ac:spMkLst>
            <pc:docMk/>
            <pc:sldMk cId="2897456550" sldId="396"/>
            <ac:spMk id="2" creationId="{00000000-0000-0000-0000-000000000000}"/>
          </ac:spMkLst>
        </pc:spChg>
        <pc:spChg chg="mod">
          <ac:chgData name="Henshall, Carmel" userId="ee9d94d1-bd0a-4ecd-9c9a-b54dbf2aff2c" providerId="ADAL" clId="{1E8EE764-3DF0-4F27-B56D-2B10AC6C38E6}" dt="2022-06-15T15:57:27.294" v="47" actId="26606"/>
          <ac:spMkLst>
            <pc:docMk/>
            <pc:sldMk cId="2897456550" sldId="396"/>
            <ac:spMk id="3" creationId="{00000000-0000-0000-0000-000000000000}"/>
          </ac:spMkLst>
        </pc:spChg>
        <pc:spChg chg="add">
          <ac:chgData name="Henshall, Carmel" userId="ee9d94d1-bd0a-4ecd-9c9a-b54dbf2aff2c" providerId="ADAL" clId="{1E8EE764-3DF0-4F27-B56D-2B10AC6C38E6}" dt="2022-06-15T15:57:27.294" v="47" actId="26606"/>
          <ac:spMkLst>
            <pc:docMk/>
            <pc:sldMk cId="2897456550" sldId="396"/>
            <ac:spMk id="8" creationId="{907EF6B7-1338-4443-8C46-6A318D952DFD}"/>
          </ac:spMkLst>
        </pc:spChg>
        <pc:spChg chg="add">
          <ac:chgData name="Henshall, Carmel" userId="ee9d94d1-bd0a-4ecd-9c9a-b54dbf2aff2c" providerId="ADAL" clId="{1E8EE764-3DF0-4F27-B56D-2B10AC6C38E6}" dt="2022-06-15T15:57:27.294" v="47" actId="26606"/>
          <ac:spMkLst>
            <pc:docMk/>
            <pc:sldMk cId="2897456550" sldId="396"/>
            <ac:spMk id="10" creationId="{DAAE4CDD-124C-4DCF-9584-B6033B545DD5}"/>
          </ac:spMkLst>
        </pc:spChg>
        <pc:spChg chg="add">
          <ac:chgData name="Henshall, Carmel" userId="ee9d94d1-bd0a-4ecd-9c9a-b54dbf2aff2c" providerId="ADAL" clId="{1E8EE764-3DF0-4F27-B56D-2B10AC6C38E6}" dt="2022-06-15T15:57:27.294" v="47" actId="26606"/>
          <ac:spMkLst>
            <pc:docMk/>
            <pc:sldMk cId="2897456550" sldId="396"/>
            <ac:spMk id="12" creationId="{081E4A58-353D-44AE-B2FC-2A74E2E400F7}"/>
          </ac:spMkLst>
        </pc:spChg>
      </pc:sldChg>
      <pc:sldChg chg="modSp">
        <pc:chgData name="Henshall, Carmel" userId="ee9d94d1-bd0a-4ecd-9c9a-b54dbf2aff2c" providerId="ADAL" clId="{1E8EE764-3DF0-4F27-B56D-2B10AC6C38E6}" dt="2022-06-22T11:42:02.059" v="130" actId="14100"/>
        <pc:sldMkLst>
          <pc:docMk/>
          <pc:sldMk cId="832400928" sldId="400"/>
        </pc:sldMkLst>
        <pc:spChg chg="mod">
          <ac:chgData name="Henshall, Carmel" userId="ee9d94d1-bd0a-4ecd-9c9a-b54dbf2aff2c" providerId="ADAL" clId="{1E8EE764-3DF0-4F27-B56D-2B10AC6C38E6}" dt="2022-06-22T11:42:02.059" v="130" actId="14100"/>
          <ac:spMkLst>
            <pc:docMk/>
            <pc:sldMk cId="832400928" sldId="400"/>
            <ac:spMk id="8" creationId="{32FFF754-DA86-6148-B505-EDB5D306C84D}"/>
          </ac:spMkLst>
        </pc:spChg>
      </pc:sldChg>
      <pc:sldChg chg="modSp mod">
        <pc:chgData name="Henshall, Carmel" userId="ee9d94d1-bd0a-4ecd-9c9a-b54dbf2aff2c" providerId="ADAL" clId="{1E8EE764-3DF0-4F27-B56D-2B10AC6C38E6}" dt="2022-06-22T11:42:33.368" v="131" actId="1076"/>
        <pc:sldMkLst>
          <pc:docMk/>
          <pc:sldMk cId="1906209119" sldId="401"/>
        </pc:sldMkLst>
        <pc:spChg chg="mod">
          <ac:chgData name="Henshall, Carmel" userId="ee9d94d1-bd0a-4ecd-9c9a-b54dbf2aff2c" providerId="ADAL" clId="{1E8EE764-3DF0-4F27-B56D-2B10AC6C38E6}" dt="2022-06-22T11:42:33.368" v="131" actId="1076"/>
          <ac:spMkLst>
            <pc:docMk/>
            <pc:sldMk cId="1906209119" sldId="401"/>
            <ac:spMk id="9" creationId="{62C5C723-69D4-634D-B105-D48206F81C79}"/>
          </ac:spMkLst>
        </pc:spChg>
      </pc:sldChg>
      <pc:sldChg chg="modSp mod">
        <pc:chgData name="Henshall, Carmel" userId="ee9d94d1-bd0a-4ecd-9c9a-b54dbf2aff2c" providerId="ADAL" clId="{1E8EE764-3DF0-4F27-B56D-2B10AC6C38E6}" dt="2022-06-22T11:43:49.701" v="137" actId="113"/>
        <pc:sldMkLst>
          <pc:docMk/>
          <pc:sldMk cId="375780465" sldId="402"/>
        </pc:sldMkLst>
        <pc:spChg chg="mod">
          <ac:chgData name="Henshall, Carmel" userId="ee9d94d1-bd0a-4ecd-9c9a-b54dbf2aff2c" providerId="ADAL" clId="{1E8EE764-3DF0-4F27-B56D-2B10AC6C38E6}" dt="2022-06-22T11:43:49.701" v="137" actId="113"/>
          <ac:spMkLst>
            <pc:docMk/>
            <pc:sldMk cId="375780465" sldId="402"/>
            <ac:spMk id="3" creationId="{00000000-0000-0000-0000-000000000000}"/>
          </ac:spMkLst>
        </pc:spChg>
      </pc:sldChg>
    </pc:docChg>
  </pc:docChgLst>
  <pc:docChgLst>
    <pc:chgData name="Henshall, Carmel" userId="ee9d94d1-bd0a-4ecd-9c9a-b54dbf2aff2c" providerId="ADAL" clId="{3A3EC68B-7A7A-434E-AFC8-4AFDDF3DA9FF}"/>
    <pc:docChg chg="undo custSel addSld delSld modSld sldOrd">
      <pc:chgData name="Henshall, Carmel" userId="ee9d94d1-bd0a-4ecd-9c9a-b54dbf2aff2c" providerId="ADAL" clId="{3A3EC68B-7A7A-434E-AFC8-4AFDDF3DA9FF}" dt="2022-05-17T07:57:26.057" v="270"/>
      <pc:docMkLst>
        <pc:docMk/>
      </pc:docMkLst>
      <pc:sldChg chg="ord">
        <pc:chgData name="Henshall, Carmel" userId="ee9d94d1-bd0a-4ecd-9c9a-b54dbf2aff2c" providerId="ADAL" clId="{3A3EC68B-7A7A-434E-AFC8-4AFDDF3DA9FF}" dt="2022-05-13T12:16:01.122" v="19"/>
        <pc:sldMkLst>
          <pc:docMk/>
          <pc:sldMk cId="1212414081" sldId="282"/>
        </pc:sldMkLst>
      </pc:sldChg>
      <pc:sldChg chg="modSp mod ord modAnim">
        <pc:chgData name="Henshall, Carmel" userId="ee9d94d1-bd0a-4ecd-9c9a-b54dbf2aff2c" providerId="ADAL" clId="{3A3EC68B-7A7A-434E-AFC8-4AFDDF3DA9FF}" dt="2022-05-16T08:01:16.691" v="154" actId="14100"/>
        <pc:sldMkLst>
          <pc:docMk/>
          <pc:sldMk cId="1173431783" sldId="337"/>
        </pc:sldMkLst>
        <pc:spChg chg="mod">
          <ac:chgData name="Henshall, Carmel" userId="ee9d94d1-bd0a-4ecd-9c9a-b54dbf2aff2c" providerId="ADAL" clId="{3A3EC68B-7A7A-434E-AFC8-4AFDDF3DA9FF}" dt="2022-05-16T08:00:37.311" v="152" actId="113"/>
          <ac:spMkLst>
            <pc:docMk/>
            <pc:sldMk cId="1173431783" sldId="337"/>
            <ac:spMk id="5" creationId="{00000000-0000-0000-0000-000000000000}"/>
          </ac:spMkLst>
        </pc:spChg>
        <pc:picChg chg="mod">
          <ac:chgData name="Henshall, Carmel" userId="ee9d94d1-bd0a-4ecd-9c9a-b54dbf2aff2c" providerId="ADAL" clId="{3A3EC68B-7A7A-434E-AFC8-4AFDDF3DA9FF}" dt="2022-05-16T08:00:33.675" v="151" actId="1076"/>
          <ac:picMkLst>
            <pc:docMk/>
            <pc:sldMk cId="1173431783" sldId="337"/>
            <ac:picMk id="8" creationId="{00000000-0000-0000-0000-000000000000}"/>
          </ac:picMkLst>
        </pc:picChg>
        <pc:picChg chg="mod">
          <ac:chgData name="Henshall, Carmel" userId="ee9d94d1-bd0a-4ecd-9c9a-b54dbf2aff2c" providerId="ADAL" clId="{3A3EC68B-7A7A-434E-AFC8-4AFDDF3DA9FF}" dt="2022-05-16T08:00:48.796" v="153" actId="14100"/>
          <ac:picMkLst>
            <pc:docMk/>
            <pc:sldMk cId="1173431783" sldId="337"/>
            <ac:picMk id="1036" creationId="{00000000-0000-0000-0000-000000000000}"/>
          </ac:picMkLst>
        </pc:picChg>
        <pc:picChg chg="mod">
          <ac:chgData name="Henshall, Carmel" userId="ee9d94d1-bd0a-4ecd-9c9a-b54dbf2aff2c" providerId="ADAL" clId="{3A3EC68B-7A7A-434E-AFC8-4AFDDF3DA9FF}" dt="2022-05-16T08:01:16.691" v="154" actId="14100"/>
          <ac:picMkLst>
            <pc:docMk/>
            <pc:sldMk cId="1173431783" sldId="337"/>
            <ac:picMk id="1040" creationId="{00000000-0000-0000-0000-000000000000}"/>
          </ac:picMkLst>
        </pc:picChg>
      </pc:sldChg>
      <pc:sldChg chg="modSp mod">
        <pc:chgData name="Henshall, Carmel" userId="ee9d94d1-bd0a-4ecd-9c9a-b54dbf2aff2c" providerId="ADAL" clId="{3A3EC68B-7A7A-434E-AFC8-4AFDDF3DA9FF}" dt="2022-05-13T14:45:30.815" v="21" actId="207"/>
        <pc:sldMkLst>
          <pc:docMk/>
          <pc:sldMk cId="2083771737" sldId="364"/>
        </pc:sldMkLst>
        <pc:spChg chg="mod">
          <ac:chgData name="Henshall, Carmel" userId="ee9d94d1-bd0a-4ecd-9c9a-b54dbf2aff2c" providerId="ADAL" clId="{3A3EC68B-7A7A-434E-AFC8-4AFDDF3DA9FF}" dt="2022-05-13T14:45:30.815" v="21" actId="207"/>
          <ac:spMkLst>
            <pc:docMk/>
            <pc:sldMk cId="2083771737" sldId="364"/>
            <ac:spMk id="3074" creationId="{00000000-0000-0000-0000-000000000000}"/>
          </ac:spMkLst>
        </pc:spChg>
      </pc:sldChg>
      <pc:sldChg chg="addSp modSp mod">
        <pc:chgData name="Henshall, Carmel" userId="ee9d94d1-bd0a-4ecd-9c9a-b54dbf2aff2c" providerId="ADAL" clId="{3A3EC68B-7A7A-434E-AFC8-4AFDDF3DA9FF}" dt="2022-05-16T08:04:29.024" v="179" actId="14100"/>
        <pc:sldMkLst>
          <pc:docMk/>
          <pc:sldMk cId="1574541450" sldId="366"/>
        </pc:sldMkLst>
        <pc:picChg chg="mod">
          <ac:chgData name="Henshall, Carmel" userId="ee9d94d1-bd0a-4ecd-9c9a-b54dbf2aff2c" providerId="ADAL" clId="{3A3EC68B-7A7A-434E-AFC8-4AFDDF3DA9FF}" dt="2022-05-13T14:54:19.840" v="105" actId="1076"/>
          <ac:picMkLst>
            <pc:docMk/>
            <pc:sldMk cId="1574541450" sldId="366"/>
            <ac:picMk id="4" creationId="{00000000-0000-0000-0000-000000000000}"/>
          </ac:picMkLst>
        </pc:picChg>
        <pc:picChg chg="mod">
          <ac:chgData name="Henshall, Carmel" userId="ee9d94d1-bd0a-4ecd-9c9a-b54dbf2aff2c" providerId="ADAL" clId="{3A3EC68B-7A7A-434E-AFC8-4AFDDF3DA9FF}" dt="2022-05-13T14:54:21.141" v="106" actId="1076"/>
          <ac:picMkLst>
            <pc:docMk/>
            <pc:sldMk cId="1574541450" sldId="366"/>
            <ac:picMk id="2050" creationId="{00000000-0000-0000-0000-000000000000}"/>
          </ac:picMkLst>
        </pc:picChg>
        <pc:picChg chg="add mod">
          <ac:chgData name="Henshall, Carmel" userId="ee9d94d1-bd0a-4ecd-9c9a-b54dbf2aff2c" providerId="ADAL" clId="{3A3EC68B-7A7A-434E-AFC8-4AFDDF3DA9FF}" dt="2022-05-16T08:04:29.024" v="179" actId="14100"/>
          <ac:picMkLst>
            <pc:docMk/>
            <pc:sldMk cId="1574541450" sldId="366"/>
            <ac:picMk id="4098" creationId="{3605A4CE-AA51-49AA-9382-4483BD9CBA12}"/>
          </ac:picMkLst>
        </pc:picChg>
      </pc:sldChg>
      <pc:sldChg chg="addSp delSp modSp mod ord">
        <pc:chgData name="Henshall, Carmel" userId="ee9d94d1-bd0a-4ecd-9c9a-b54dbf2aff2c" providerId="ADAL" clId="{3A3EC68B-7A7A-434E-AFC8-4AFDDF3DA9FF}" dt="2022-05-16T14:16:06.707" v="229" actId="14100"/>
        <pc:sldMkLst>
          <pc:docMk/>
          <pc:sldMk cId="3472785801" sldId="367"/>
        </pc:sldMkLst>
        <pc:spChg chg="mod">
          <ac:chgData name="Henshall, Carmel" userId="ee9d94d1-bd0a-4ecd-9c9a-b54dbf2aff2c" providerId="ADAL" clId="{3A3EC68B-7A7A-434E-AFC8-4AFDDF3DA9FF}" dt="2022-05-16T14:15:50.015" v="228" actId="20577"/>
          <ac:spMkLst>
            <pc:docMk/>
            <pc:sldMk cId="3472785801" sldId="367"/>
            <ac:spMk id="3" creationId="{00000000-0000-0000-0000-000000000000}"/>
          </ac:spMkLst>
        </pc:spChg>
        <pc:picChg chg="add mod">
          <ac:chgData name="Henshall, Carmel" userId="ee9d94d1-bd0a-4ecd-9c9a-b54dbf2aff2c" providerId="ADAL" clId="{3A3EC68B-7A7A-434E-AFC8-4AFDDF3DA9FF}" dt="2022-05-16T14:16:06.707" v="229" actId="14100"/>
          <ac:picMkLst>
            <pc:docMk/>
            <pc:sldMk cId="3472785801" sldId="367"/>
            <ac:picMk id="1026" creationId="{6F150AE7-21C8-4CC2-A397-FD9C0D17D84D}"/>
          </ac:picMkLst>
        </pc:picChg>
        <pc:picChg chg="mod">
          <ac:chgData name="Henshall, Carmel" userId="ee9d94d1-bd0a-4ecd-9c9a-b54dbf2aff2c" providerId="ADAL" clId="{3A3EC68B-7A7A-434E-AFC8-4AFDDF3DA9FF}" dt="2022-05-16T10:52:33.641" v="227" actId="1076"/>
          <ac:picMkLst>
            <pc:docMk/>
            <pc:sldMk cId="3472785801" sldId="367"/>
            <ac:picMk id="3074" creationId="{00000000-0000-0000-0000-000000000000}"/>
          </ac:picMkLst>
        </pc:picChg>
        <pc:picChg chg="add del mod">
          <ac:chgData name="Henshall, Carmel" userId="ee9d94d1-bd0a-4ecd-9c9a-b54dbf2aff2c" providerId="ADAL" clId="{3A3EC68B-7A7A-434E-AFC8-4AFDDF3DA9FF}" dt="2022-05-16T08:05:46.915" v="188" actId="21"/>
          <ac:picMkLst>
            <pc:docMk/>
            <pc:sldMk cId="3472785801" sldId="367"/>
            <ac:picMk id="5122" creationId="{1B2C3AD3-67CB-4A60-A26B-D39658D0008E}"/>
          </ac:picMkLst>
        </pc:picChg>
      </pc:sldChg>
      <pc:sldChg chg="addSp modSp mod ord">
        <pc:chgData name="Henshall, Carmel" userId="ee9d94d1-bd0a-4ecd-9c9a-b54dbf2aff2c" providerId="ADAL" clId="{3A3EC68B-7A7A-434E-AFC8-4AFDDF3DA9FF}" dt="2022-05-16T08:03:43.473" v="171" actId="1076"/>
        <pc:sldMkLst>
          <pc:docMk/>
          <pc:sldMk cId="1816668933" sldId="371"/>
        </pc:sldMkLst>
        <pc:spChg chg="add mod">
          <ac:chgData name="Henshall, Carmel" userId="ee9d94d1-bd0a-4ecd-9c9a-b54dbf2aff2c" providerId="ADAL" clId="{3A3EC68B-7A7A-434E-AFC8-4AFDDF3DA9FF}" dt="2022-05-16T08:03:14.559" v="166" actId="14100"/>
          <ac:spMkLst>
            <pc:docMk/>
            <pc:sldMk cId="1816668933" sldId="371"/>
            <ac:spMk id="31" creationId="{16FF0C48-F726-4ED7-BE54-7FA8AE0BF49D}"/>
          </ac:spMkLst>
        </pc:spChg>
        <pc:spChg chg="mod">
          <ac:chgData name="Henshall, Carmel" userId="ee9d94d1-bd0a-4ecd-9c9a-b54dbf2aff2c" providerId="ADAL" clId="{3A3EC68B-7A7A-434E-AFC8-4AFDDF3DA9FF}" dt="2022-05-16T08:02:08.808" v="157" actId="33524"/>
          <ac:spMkLst>
            <pc:docMk/>
            <pc:sldMk cId="1816668933" sldId="371"/>
            <ac:spMk id="51" creationId="{00000000-0000-0000-0000-000000000000}"/>
          </ac:spMkLst>
        </pc:spChg>
        <pc:graphicFrameChg chg="mod modGraphic">
          <ac:chgData name="Henshall, Carmel" userId="ee9d94d1-bd0a-4ecd-9c9a-b54dbf2aff2c" providerId="ADAL" clId="{3A3EC68B-7A7A-434E-AFC8-4AFDDF3DA9FF}" dt="2022-05-16T08:03:43.473" v="171" actId="1076"/>
          <ac:graphicFrameMkLst>
            <pc:docMk/>
            <pc:sldMk cId="1816668933" sldId="371"/>
            <ac:graphicFrameMk id="2" creationId="{00000000-0000-0000-0000-000000000000}"/>
          </ac:graphicFrameMkLst>
        </pc:graphicFrameChg>
        <pc:graphicFrameChg chg="mod">
          <ac:chgData name="Henshall, Carmel" userId="ee9d94d1-bd0a-4ecd-9c9a-b54dbf2aff2c" providerId="ADAL" clId="{3A3EC68B-7A7A-434E-AFC8-4AFDDF3DA9FF}" dt="2022-05-16T08:03:25.724" v="169" actId="208"/>
          <ac:graphicFrameMkLst>
            <pc:docMk/>
            <pc:sldMk cId="1816668933" sldId="371"/>
            <ac:graphicFrameMk id="3" creationId="{00000000-0000-0000-0000-000000000000}"/>
          </ac:graphicFrameMkLst>
        </pc:graphicFrameChg>
        <pc:graphicFrameChg chg="mod">
          <ac:chgData name="Henshall, Carmel" userId="ee9d94d1-bd0a-4ecd-9c9a-b54dbf2aff2c" providerId="ADAL" clId="{3A3EC68B-7A7A-434E-AFC8-4AFDDF3DA9FF}" dt="2022-05-16T08:02:52.882" v="162" actId="1076"/>
          <ac:graphicFrameMkLst>
            <pc:docMk/>
            <pc:sldMk cId="1816668933" sldId="371"/>
            <ac:graphicFrameMk id="4" creationId="{00000000-0000-0000-0000-000000000000}"/>
          </ac:graphicFrameMkLst>
        </pc:graphicFrameChg>
      </pc:sldChg>
      <pc:sldChg chg="modSp modAnim">
        <pc:chgData name="Henshall, Carmel" userId="ee9d94d1-bd0a-4ecd-9c9a-b54dbf2aff2c" providerId="ADAL" clId="{3A3EC68B-7A7A-434E-AFC8-4AFDDF3DA9FF}" dt="2022-05-16T08:04:15.257" v="178" actId="14100"/>
        <pc:sldMkLst>
          <pc:docMk/>
          <pc:sldMk cId="3687519771" sldId="372"/>
        </pc:sldMkLst>
        <pc:picChg chg="mod">
          <ac:chgData name="Henshall, Carmel" userId="ee9d94d1-bd0a-4ecd-9c9a-b54dbf2aff2c" providerId="ADAL" clId="{3A3EC68B-7A7A-434E-AFC8-4AFDDF3DA9FF}" dt="2022-05-16T08:04:11.375" v="176" actId="1076"/>
          <ac:picMkLst>
            <pc:docMk/>
            <pc:sldMk cId="3687519771" sldId="372"/>
            <ac:picMk id="1028" creationId="{00000000-0000-0000-0000-000000000000}"/>
          </ac:picMkLst>
        </pc:picChg>
        <pc:picChg chg="mod">
          <ac:chgData name="Henshall, Carmel" userId="ee9d94d1-bd0a-4ecd-9c9a-b54dbf2aff2c" providerId="ADAL" clId="{3A3EC68B-7A7A-434E-AFC8-4AFDDF3DA9FF}" dt="2022-05-16T08:04:15.257" v="178" actId="14100"/>
          <ac:picMkLst>
            <pc:docMk/>
            <pc:sldMk cId="3687519771" sldId="372"/>
            <ac:picMk id="1038" creationId="{00000000-0000-0000-0000-000000000000}"/>
          </ac:picMkLst>
        </pc:picChg>
      </pc:sldChg>
      <pc:sldChg chg="addSp modSp">
        <pc:chgData name="Henshall, Carmel" userId="ee9d94d1-bd0a-4ecd-9c9a-b54dbf2aff2c" providerId="ADAL" clId="{3A3EC68B-7A7A-434E-AFC8-4AFDDF3DA9FF}" dt="2022-05-16T08:05:57.403" v="190" actId="1076"/>
        <pc:sldMkLst>
          <pc:docMk/>
          <pc:sldMk cId="847227992" sldId="375"/>
        </pc:sldMkLst>
        <pc:picChg chg="add mod">
          <ac:chgData name="Henshall, Carmel" userId="ee9d94d1-bd0a-4ecd-9c9a-b54dbf2aff2c" providerId="ADAL" clId="{3A3EC68B-7A7A-434E-AFC8-4AFDDF3DA9FF}" dt="2022-05-16T08:05:57.403" v="190" actId="1076"/>
          <ac:picMkLst>
            <pc:docMk/>
            <pc:sldMk cId="847227992" sldId="375"/>
            <ac:picMk id="4" creationId="{C8F3ACDE-8254-4553-8247-782D59D504B7}"/>
          </ac:picMkLst>
        </pc:picChg>
      </pc:sldChg>
      <pc:sldChg chg="addSp delSp modSp mod ord">
        <pc:chgData name="Henshall, Carmel" userId="ee9d94d1-bd0a-4ecd-9c9a-b54dbf2aff2c" providerId="ADAL" clId="{3A3EC68B-7A7A-434E-AFC8-4AFDDF3DA9FF}" dt="2022-05-13T14:55:29.545" v="111" actId="14100"/>
        <pc:sldMkLst>
          <pc:docMk/>
          <pc:sldMk cId="589504988" sldId="376"/>
        </pc:sldMkLst>
        <pc:spChg chg="del mod">
          <ac:chgData name="Henshall, Carmel" userId="ee9d94d1-bd0a-4ecd-9c9a-b54dbf2aff2c" providerId="ADAL" clId="{3A3EC68B-7A7A-434E-AFC8-4AFDDF3DA9FF}" dt="2022-05-13T10:29:08.156" v="6"/>
          <ac:spMkLst>
            <pc:docMk/>
            <pc:sldMk cId="589504988" sldId="376"/>
            <ac:spMk id="3" creationId="{00000000-0000-0000-0000-000000000000}"/>
          </ac:spMkLst>
        </pc:spChg>
        <pc:spChg chg="add mod">
          <ac:chgData name="Henshall, Carmel" userId="ee9d94d1-bd0a-4ecd-9c9a-b54dbf2aff2c" providerId="ADAL" clId="{3A3EC68B-7A7A-434E-AFC8-4AFDDF3DA9FF}" dt="2022-05-13T10:30:06.817" v="14" actId="14100"/>
          <ac:spMkLst>
            <pc:docMk/>
            <pc:sldMk cId="589504988" sldId="376"/>
            <ac:spMk id="5" creationId="{4C42FE55-13EE-4370-B3A6-578253C3E242}"/>
          </ac:spMkLst>
        </pc:spChg>
        <pc:graphicFrameChg chg="add mod modGraphic">
          <ac:chgData name="Henshall, Carmel" userId="ee9d94d1-bd0a-4ecd-9c9a-b54dbf2aff2c" providerId="ADAL" clId="{3A3EC68B-7A7A-434E-AFC8-4AFDDF3DA9FF}" dt="2022-05-13T14:55:29.545" v="111" actId="14100"/>
          <ac:graphicFrameMkLst>
            <pc:docMk/>
            <pc:sldMk cId="589504988" sldId="376"/>
            <ac:graphicFrameMk id="4" creationId="{9B7CC56F-9234-4378-932F-0F04FDE50503}"/>
          </ac:graphicFrameMkLst>
        </pc:graphicFrameChg>
      </pc:sldChg>
      <pc:sldChg chg="modSp mod">
        <pc:chgData name="Henshall, Carmel" userId="ee9d94d1-bd0a-4ecd-9c9a-b54dbf2aff2c" providerId="ADAL" clId="{3A3EC68B-7A7A-434E-AFC8-4AFDDF3DA9FF}" dt="2022-05-16T08:38:05.350" v="218" actId="20577"/>
        <pc:sldMkLst>
          <pc:docMk/>
          <pc:sldMk cId="2170000517" sldId="378"/>
        </pc:sldMkLst>
        <pc:spChg chg="mod">
          <ac:chgData name="Henshall, Carmel" userId="ee9d94d1-bd0a-4ecd-9c9a-b54dbf2aff2c" providerId="ADAL" clId="{3A3EC68B-7A7A-434E-AFC8-4AFDDF3DA9FF}" dt="2022-05-16T08:38:05.350" v="218" actId="20577"/>
          <ac:spMkLst>
            <pc:docMk/>
            <pc:sldMk cId="2170000517" sldId="378"/>
            <ac:spMk id="3" creationId="{00000000-0000-0000-0000-000000000000}"/>
          </ac:spMkLst>
        </pc:spChg>
      </pc:sldChg>
      <pc:sldChg chg="modSp mod">
        <pc:chgData name="Henshall, Carmel" userId="ee9d94d1-bd0a-4ecd-9c9a-b54dbf2aff2c" providerId="ADAL" clId="{3A3EC68B-7A7A-434E-AFC8-4AFDDF3DA9FF}" dt="2022-05-13T12:16:48.418" v="20" actId="207"/>
        <pc:sldMkLst>
          <pc:docMk/>
          <pc:sldMk cId="2396063144" sldId="379"/>
        </pc:sldMkLst>
        <pc:spChg chg="mod">
          <ac:chgData name="Henshall, Carmel" userId="ee9d94d1-bd0a-4ecd-9c9a-b54dbf2aff2c" providerId="ADAL" clId="{3A3EC68B-7A7A-434E-AFC8-4AFDDF3DA9FF}" dt="2022-05-13T12:16:48.418" v="20" actId="207"/>
          <ac:spMkLst>
            <pc:docMk/>
            <pc:sldMk cId="2396063144" sldId="379"/>
            <ac:spMk id="2" creationId="{30F6312D-8C37-49CF-9406-A37C30543306}"/>
          </ac:spMkLst>
        </pc:spChg>
      </pc:sldChg>
      <pc:sldChg chg="addSp delSp modSp new del mod setBg">
        <pc:chgData name="Henshall, Carmel" userId="ee9d94d1-bd0a-4ecd-9c9a-b54dbf2aff2c" providerId="ADAL" clId="{3A3EC68B-7A7A-434E-AFC8-4AFDDF3DA9FF}" dt="2022-05-13T14:52:27.526" v="91" actId="47"/>
        <pc:sldMkLst>
          <pc:docMk/>
          <pc:sldMk cId="2258725777" sldId="380"/>
        </pc:sldMkLst>
        <pc:spChg chg="add del">
          <ac:chgData name="Henshall, Carmel" userId="ee9d94d1-bd0a-4ecd-9c9a-b54dbf2aff2c" providerId="ADAL" clId="{3A3EC68B-7A7A-434E-AFC8-4AFDDF3DA9FF}" dt="2022-05-13T14:47:01.744" v="32" actId="26606"/>
          <ac:spMkLst>
            <pc:docMk/>
            <pc:sldMk cId="2258725777" sldId="380"/>
            <ac:spMk id="2" creationId="{0416C1A2-70B4-4A03-81C8-8CD35C216177}"/>
          </ac:spMkLst>
        </pc:spChg>
        <pc:spChg chg="del">
          <ac:chgData name="Henshall, Carmel" userId="ee9d94d1-bd0a-4ecd-9c9a-b54dbf2aff2c" providerId="ADAL" clId="{3A3EC68B-7A7A-434E-AFC8-4AFDDF3DA9FF}" dt="2022-05-13T14:46:44.890" v="27"/>
          <ac:spMkLst>
            <pc:docMk/>
            <pc:sldMk cId="2258725777" sldId="380"/>
            <ac:spMk id="3" creationId="{CC99FE95-B60C-4714-8B96-8D82252B07B0}"/>
          </ac:spMkLst>
        </pc:spChg>
        <pc:spChg chg="add del">
          <ac:chgData name="Henshall, Carmel" userId="ee9d94d1-bd0a-4ecd-9c9a-b54dbf2aff2c" providerId="ADAL" clId="{3A3EC68B-7A7A-434E-AFC8-4AFDDF3DA9FF}" dt="2022-05-13T14:47:01.732" v="31" actId="26606"/>
          <ac:spMkLst>
            <pc:docMk/>
            <pc:sldMk cId="2258725777" sldId="380"/>
            <ac:spMk id="71" creationId="{22F15A2D-2324-487D-A02A-BF46C5C580EB}"/>
          </ac:spMkLst>
        </pc:spChg>
        <pc:spChg chg="add del">
          <ac:chgData name="Henshall, Carmel" userId="ee9d94d1-bd0a-4ecd-9c9a-b54dbf2aff2c" providerId="ADAL" clId="{3A3EC68B-7A7A-434E-AFC8-4AFDDF3DA9FF}" dt="2022-05-13T14:47:01.732" v="31" actId="26606"/>
          <ac:spMkLst>
            <pc:docMk/>
            <pc:sldMk cId="2258725777" sldId="380"/>
            <ac:spMk id="73" creationId="{17A7F34E-D418-47E2-9F86-2C45BBC31210}"/>
          </ac:spMkLst>
        </pc:spChg>
        <pc:spChg chg="add del">
          <ac:chgData name="Henshall, Carmel" userId="ee9d94d1-bd0a-4ecd-9c9a-b54dbf2aff2c" providerId="ADAL" clId="{3A3EC68B-7A7A-434E-AFC8-4AFDDF3DA9FF}" dt="2022-05-13T14:47:01.732" v="31" actId="26606"/>
          <ac:spMkLst>
            <pc:docMk/>
            <pc:sldMk cId="2258725777" sldId="380"/>
            <ac:spMk id="75" creationId="{2AEAFA59-923A-4F54-8B49-44C970BCC323}"/>
          </ac:spMkLst>
        </pc:spChg>
        <pc:spChg chg="add">
          <ac:chgData name="Henshall, Carmel" userId="ee9d94d1-bd0a-4ecd-9c9a-b54dbf2aff2c" providerId="ADAL" clId="{3A3EC68B-7A7A-434E-AFC8-4AFDDF3DA9FF}" dt="2022-05-13T14:47:01.744" v="32" actId="26606"/>
          <ac:spMkLst>
            <pc:docMk/>
            <pc:sldMk cId="2258725777" sldId="380"/>
            <ac:spMk id="2052" creationId="{1C091803-41C2-48E0-9228-5148460C7479}"/>
          </ac:spMkLst>
        </pc:spChg>
        <pc:spChg chg="add">
          <ac:chgData name="Henshall, Carmel" userId="ee9d94d1-bd0a-4ecd-9c9a-b54dbf2aff2c" providerId="ADAL" clId="{3A3EC68B-7A7A-434E-AFC8-4AFDDF3DA9FF}" dt="2022-05-13T14:47:01.744" v="32" actId="26606"/>
          <ac:spMkLst>
            <pc:docMk/>
            <pc:sldMk cId="2258725777" sldId="380"/>
            <ac:spMk id="2053" creationId="{B775CD93-9DF2-48CB-9F57-1BCA9A46C7FA}"/>
          </ac:spMkLst>
        </pc:spChg>
        <pc:spChg chg="add">
          <ac:chgData name="Henshall, Carmel" userId="ee9d94d1-bd0a-4ecd-9c9a-b54dbf2aff2c" providerId="ADAL" clId="{3A3EC68B-7A7A-434E-AFC8-4AFDDF3DA9FF}" dt="2022-05-13T14:47:01.744" v="32" actId="26606"/>
          <ac:spMkLst>
            <pc:docMk/>
            <pc:sldMk cId="2258725777" sldId="380"/>
            <ac:spMk id="2054" creationId="{6166C6D1-23AC-49C4-BA07-238E4E9F8CEB}"/>
          </ac:spMkLst>
        </pc:spChg>
        <pc:picChg chg="add mod">
          <ac:chgData name="Henshall, Carmel" userId="ee9d94d1-bd0a-4ecd-9c9a-b54dbf2aff2c" providerId="ADAL" clId="{3A3EC68B-7A7A-434E-AFC8-4AFDDF3DA9FF}" dt="2022-05-13T14:47:01.744" v="32" actId="26606"/>
          <ac:picMkLst>
            <pc:docMk/>
            <pc:sldMk cId="2258725777" sldId="380"/>
            <ac:picMk id="2050" creationId="{90DE319F-EA8A-4F4F-955B-83095718C47D}"/>
          </ac:picMkLst>
        </pc:picChg>
      </pc:sldChg>
      <pc:sldChg chg="addSp delSp modSp new mod ord">
        <pc:chgData name="Henshall, Carmel" userId="ee9d94d1-bd0a-4ecd-9c9a-b54dbf2aff2c" providerId="ADAL" clId="{3A3EC68B-7A7A-434E-AFC8-4AFDDF3DA9FF}" dt="2022-05-16T08:01:37.396" v="156" actId="14100"/>
        <pc:sldMkLst>
          <pc:docMk/>
          <pc:sldMk cId="782170815" sldId="381"/>
        </pc:sldMkLst>
        <pc:spChg chg="mod">
          <ac:chgData name="Henshall, Carmel" userId="ee9d94d1-bd0a-4ecd-9c9a-b54dbf2aff2c" providerId="ADAL" clId="{3A3EC68B-7A7A-434E-AFC8-4AFDDF3DA9FF}" dt="2022-05-13T14:50:22.424" v="78" actId="20577"/>
          <ac:spMkLst>
            <pc:docMk/>
            <pc:sldMk cId="782170815" sldId="381"/>
            <ac:spMk id="2" creationId="{A5902F20-EA12-44E9-9673-643B6D3A78FB}"/>
          </ac:spMkLst>
        </pc:spChg>
        <pc:spChg chg="del">
          <ac:chgData name="Henshall, Carmel" userId="ee9d94d1-bd0a-4ecd-9c9a-b54dbf2aff2c" providerId="ADAL" clId="{3A3EC68B-7A7A-434E-AFC8-4AFDDF3DA9FF}" dt="2022-05-13T14:49:35.771" v="34"/>
          <ac:spMkLst>
            <pc:docMk/>
            <pc:sldMk cId="782170815" sldId="381"/>
            <ac:spMk id="3" creationId="{52516586-4137-49FA-A724-642482243900}"/>
          </ac:spMkLst>
        </pc:spChg>
        <pc:picChg chg="add mod">
          <ac:chgData name="Henshall, Carmel" userId="ee9d94d1-bd0a-4ecd-9c9a-b54dbf2aff2c" providerId="ADAL" clId="{3A3EC68B-7A7A-434E-AFC8-4AFDDF3DA9FF}" dt="2022-05-16T08:01:37.396" v="156" actId="14100"/>
          <ac:picMkLst>
            <pc:docMk/>
            <pc:sldMk cId="782170815" sldId="381"/>
            <ac:picMk id="3074" creationId="{95B86B3C-48BD-4C93-A512-6617C4EB5537}"/>
          </ac:picMkLst>
        </pc:picChg>
      </pc:sldChg>
      <pc:sldChg chg="addSp modSp new mod ord modAnim">
        <pc:chgData name="Henshall, Carmel" userId="ee9d94d1-bd0a-4ecd-9c9a-b54dbf2aff2c" providerId="ADAL" clId="{3A3EC68B-7A7A-434E-AFC8-4AFDDF3DA9FF}" dt="2022-05-17T07:57:26.057" v="270"/>
        <pc:sldMkLst>
          <pc:docMk/>
          <pc:sldMk cId="1485036845" sldId="382"/>
        </pc:sldMkLst>
        <pc:picChg chg="add mod">
          <ac:chgData name="Henshall, Carmel" userId="ee9d94d1-bd0a-4ecd-9c9a-b54dbf2aff2c" providerId="ADAL" clId="{3A3EC68B-7A7A-434E-AFC8-4AFDDF3DA9FF}" dt="2022-05-17T07:53:30.128" v="235" actId="14100"/>
          <ac:picMkLst>
            <pc:docMk/>
            <pc:sldMk cId="1485036845" sldId="382"/>
            <ac:picMk id="4" creationId="{221470CB-F2D8-45C9-8141-60D1F29654A5}"/>
          </ac:picMkLst>
        </pc:picChg>
        <pc:picChg chg="add mod">
          <ac:chgData name="Henshall, Carmel" userId="ee9d94d1-bd0a-4ecd-9c9a-b54dbf2aff2c" providerId="ADAL" clId="{3A3EC68B-7A7A-434E-AFC8-4AFDDF3DA9FF}" dt="2022-05-17T07:56:52.101" v="265" actId="1036"/>
          <ac:picMkLst>
            <pc:docMk/>
            <pc:sldMk cId="1485036845" sldId="382"/>
            <ac:picMk id="5" creationId="{5E8642DC-C09F-479F-825D-9592A06EC35C}"/>
          </ac:picMkLst>
        </pc:picChg>
        <pc:picChg chg="add mod">
          <ac:chgData name="Henshall, Carmel" userId="ee9d94d1-bd0a-4ecd-9c9a-b54dbf2aff2c" providerId="ADAL" clId="{3A3EC68B-7A7A-434E-AFC8-4AFDDF3DA9FF}" dt="2022-05-17T07:55:22.438" v="249" actId="1076"/>
          <ac:picMkLst>
            <pc:docMk/>
            <pc:sldMk cId="1485036845" sldId="382"/>
            <ac:picMk id="6" creationId="{A793594F-8FB6-42F6-B945-E691971E7529}"/>
          </ac:picMkLst>
        </pc:picChg>
        <pc:picChg chg="add mod">
          <ac:chgData name="Henshall, Carmel" userId="ee9d94d1-bd0a-4ecd-9c9a-b54dbf2aff2c" providerId="ADAL" clId="{3A3EC68B-7A7A-434E-AFC8-4AFDDF3DA9FF}" dt="2022-05-17T07:55:39.094" v="253" actId="1076"/>
          <ac:picMkLst>
            <pc:docMk/>
            <pc:sldMk cId="1485036845" sldId="382"/>
            <ac:picMk id="7" creationId="{4A6DA403-D65F-464B-9E36-8AA983CDD2F0}"/>
          </ac:picMkLst>
        </pc:picChg>
        <pc:picChg chg="add mod">
          <ac:chgData name="Henshall, Carmel" userId="ee9d94d1-bd0a-4ecd-9c9a-b54dbf2aff2c" providerId="ADAL" clId="{3A3EC68B-7A7A-434E-AFC8-4AFDDF3DA9FF}" dt="2022-05-17T07:56:19.118" v="261" actId="14100"/>
          <ac:picMkLst>
            <pc:docMk/>
            <pc:sldMk cId="1485036845" sldId="382"/>
            <ac:picMk id="8" creationId="{3987FFE0-7A60-403F-B02A-F8A91ABE7D6B}"/>
          </ac:picMkLst>
        </pc:picChg>
        <pc:picChg chg="add mod">
          <ac:chgData name="Henshall, Carmel" userId="ee9d94d1-bd0a-4ecd-9c9a-b54dbf2aff2c" providerId="ADAL" clId="{3A3EC68B-7A7A-434E-AFC8-4AFDDF3DA9FF}" dt="2022-05-17T07:56:02.424" v="259" actId="1076"/>
          <ac:picMkLst>
            <pc:docMk/>
            <pc:sldMk cId="1485036845" sldId="382"/>
            <ac:picMk id="9" creationId="{612D0E47-EA91-4F92-A6F7-C5FBA1B35346}"/>
          </ac:picMkLst>
        </pc:picChg>
        <pc:picChg chg="add mod">
          <ac:chgData name="Henshall, Carmel" userId="ee9d94d1-bd0a-4ecd-9c9a-b54dbf2aff2c" providerId="ADAL" clId="{3A3EC68B-7A7A-434E-AFC8-4AFDDF3DA9FF}" dt="2022-05-17T07:56:03.709" v="260" actId="1076"/>
          <ac:picMkLst>
            <pc:docMk/>
            <pc:sldMk cId="1485036845" sldId="382"/>
            <ac:picMk id="10" creationId="{742D601A-06AB-4480-9DF5-2B5F30860453}"/>
          </ac:picMkLst>
        </pc:picChg>
        <pc:picChg chg="add mod">
          <ac:chgData name="Henshall, Carmel" userId="ee9d94d1-bd0a-4ecd-9c9a-b54dbf2aff2c" providerId="ADAL" clId="{3A3EC68B-7A7A-434E-AFC8-4AFDDF3DA9FF}" dt="2022-05-17T07:57:07.142" v="267" actId="1076"/>
          <ac:picMkLst>
            <pc:docMk/>
            <pc:sldMk cId="1485036845" sldId="382"/>
            <ac:picMk id="11" creationId="{D49B6050-BD2C-4805-9E9B-2CA69FD01820}"/>
          </ac:picMkLst>
        </pc:picChg>
        <pc:picChg chg="add mod">
          <ac:chgData name="Henshall, Carmel" userId="ee9d94d1-bd0a-4ecd-9c9a-b54dbf2aff2c" providerId="ADAL" clId="{3A3EC68B-7A7A-434E-AFC8-4AFDDF3DA9FF}" dt="2022-05-17T07:57:19.406" v="269" actId="14100"/>
          <ac:picMkLst>
            <pc:docMk/>
            <pc:sldMk cId="1485036845" sldId="382"/>
            <ac:picMk id="12" creationId="{B7810E8E-0B4D-487C-91F5-7DD896BBF9AF}"/>
          </ac:picMkLst>
        </pc:picChg>
        <pc:picChg chg="add mod">
          <ac:chgData name="Henshall, Carmel" userId="ee9d94d1-bd0a-4ecd-9c9a-b54dbf2aff2c" providerId="ADAL" clId="{3A3EC68B-7A7A-434E-AFC8-4AFDDF3DA9FF}" dt="2022-05-17T07:55:55.149" v="256" actId="1076"/>
          <ac:picMkLst>
            <pc:docMk/>
            <pc:sldMk cId="1485036845" sldId="382"/>
            <ac:picMk id="13" creationId="{A1FACFD4-F92C-4F98-85DB-4EA6858816C6}"/>
          </ac:picMkLst>
        </pc:picChg>
        <pc:picChg chg="add mod">
          <ac:chgData name="Henshall, Carmel" userId="ee9d94d1-bd0a-4ecd-9c9a-b54dbf2aff2c" providerId="ADAL" clId="{3A3EC68B-7A7A-434E-AFC8-4AFDDF3DA9FF}" dt="2022-05-17T07:56:25.440" v="263" actId="1076"/>
          <ac:picMkLst>
            <pc:docMk/>
            <pc:sldMk cId="1485036845" sldId="382"/>
            <ac:picMk id="14" creationId="{32A3F8CE-D477-4EE8-B345-D46436AF64F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050" y="0"/>
            <a:ext cx="2930525" cy="495300"/>
          </a:xfrm>
          <a:prstGeom prst="rect">
            <a:avLst/>
          </a:prstGeom>
        </p:spPr>
        <p:txBody>
          <a:bodyPr vert="horz" lIns="91440" tIns="45720" rIns="91440" bIns="45720" rtlCol="0"/>
          <a:lstStyle>
            <a:lvl1pPr algn="r">
              <a:defRPr sz="1200"/>
            </a:lvl1pPr>
          </a:lstStyle>
          <a:p>
            <a:fld id="{7B4BFD6F-7287-4A0D-9CCC-7DC0A973B5C6}" type="datetimeFigureOut">
              <a:rPr lang="en-GB" smtClean="0"/>
              <a:t>28/06/2023</a:t>
            </a:fld>
            <a:endParaRPr lang="en-GB"/>
          </a:p>
        </p:txBody>
      </p:sp>
      <p:sp>
        <p:nvSpPr>
          <p:cNvPr id="4" name="Footer Placeholder 3"/>
          <p:cNvSpPr>
            <a:spLocks noGrp="1"/>
          </p:cNvSpPr>
          <p:nvPr>
            <p:ph type="ftr" sz="quarter" idx="2"/>
          </p:nvPr>
        </p:nvSpPr>
        <p:spPr>
          <a:xfrm>
            <a:off x="0" y="9386888"/>
            <a:ext cx="2930525"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050" y="9386888"/>
            <a:ext cx="2930525" cy="495300"/>
          </a:xfrm>
          <a:prstGeom prst="rect">
            <a:avLst/>
          </a:prstGeom>
        </p:spPr>
        <p:txBody>
          <a:bodyPr vert="horz" lIns="91440" tIns="45720" rIns="91440" bIns="45720" rtlCol="0" anchor="b"/>
          <a:lstStyle>
            <a:lvl1pPr algn="r">
              <a:defRPr sz="1200"/>
            </a:lvl1pPr>
          </a:lstStyle>
          <a:p>
            <a:fld id="{86230AC0-EB20-456A-A069-BC5B68DD01CE}" type="slidenum">
              <a:rPr lang="en-GB" smtClean="0"/>
              <a:t>‹#›</a:t>
            </a:fld>
            <a:endParaRPr lang="en-GB"/>
          </a:p>
        </p:txBody>
      </p:sp>
    </p:spTree>
    <p:extLst>
      <p:ext uri="{BB962C8B-B14F-4D97-AF65-F5344CB8AC3E}">
        <p14:creationId xmlns:p14="http://schemas.microsoft.com/office/powerpoint/2010/main" val="4249852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58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5826"/>
          </a:xfrm>
          <a:prstGeom prst="rect">
            <a:avLst/>
          </a:prstGeom>
        </p:spPr>
        <p:txBody>
          <a:bodyPr vert="horz" lIns="91440" tIns="45720" rIns="91440" bIns="45720" rtlCol="0"/>
          <a:lstStyle>
            <a:lvl1pPr algn="r">
              <a:defRPr sz="1200"/>
            </a:lvl1pPr>
          </a:lstStyle>
          <a:p>
            <a:fld id="{C8AA2DFA-3B74-4815-B5BA-B36E12741FF9}" type="datetimeFigureOut">
              <a:rPr lang="en-GB" smtClean="0"/>
              <a:t>28/06/2023</a:t>
            </a:fld>
            <a:endParaRPr lang="en-GB"/>
          </a:p>
        </p:txBody>
      </p:sp>
      <p:sp>
        <p:nvSpPr>
          <p:cNvPr id="4" name="Slide Image Placeholder 3"/>
          <p:cNvSpPr>
            <a:spLocks noGrp="1" noRot="1" noChangeAspect="1"/>
          </p:cNvSpPr>
          <p:nvPr>
            <p:ph type="sldImg" idx="2"/>
          </p:nvPr>
        </p:nvSpPr>
        <p:spPr>
          <a:xfrm>
            <a:off x="415925" y="1235075"/>
            <a:ext cx="5929313" cy="33353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55803"/>
            <a:ext cx="5408930" cy="38911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6364"/>
            <a:ext cx="2929837" cy="495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386364"/>
            <a:ext cx="2929837" cy="495825"/>
          </a:xfrm>
          <a:prstGeom prst="rect">
            <a:avLst/>
          </a:prstGeom>
        </p:spPr>
        <p:txBody>
          <a:bodyPr vert="horz" lIns="91440" tIns="45720" rIns="91440" bIns="45720" rtlCol="0" anchor="b"/>
          <a:lstStyle>
            <a:lvl1pPr algn="r">
              <a:defRPr sz="1200"/>
            </a:lvl1pPr>
          </a:lstStyle>
          <a:p>
            <a:fld id="{136DA9FA-40C8-41A3-8C43-7F98F69C8A82}" type="slidenum">
              <a:rPr lang="en-GB" smtClean="0"/>
              <a:t>‹#›</a:t>
            </a:fld>
            <a:endParaRPr lang="en-GB"/>
          </a:p>
        </p:txBody>
      </p:sp>
    </p:spTree>
    <p:extLst>
      <p:ext uri="{BB962C8B-B14F-4D97-AF65-F5344CB8AC3E}">
        <p14:creationId xmlns:p14="http://schemas.microsoft.com/office/powerpoint/2010/main" val="416540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dirty="0"/>
              <a:t>e.g.</a:t>
            </a:r>
            <a:r>
              <a:rPr lang="en-US" baseline="0" dirty="0"/>
              <a:t> a child living in a household with violence and addiction, you never blame- complex phenomenon  the child – we need to listen to the mothers story, support and nurture the family before progress can be made with children –</a:t>
            </a:r>
            <a:r>
              <a:rPr lang="en-US" baseline="0" dirty="0" err="1"/>
              <a:t>physco</a:t>
            </a:r>
            <a:r>
              <a:rPr lang="en-US" baseline="0" dirty="0"/>
              <a:t> education – most people find it empowering to tell their story – need numbers !!!! </a:t>
            </a:r>
            <a:r>
              <a:rPr lang="en-US" baseline="0" dirty="0" err="1"/>
              <a:t>Whats</a:t>
            </a:r>
            <a:r>
              <a:rPr lang="en-US" baseline="0" dirty="0"/>
              <a:t> wrong with you ??</a:t>
            </a:r>
            <a:endParaRPr lang="en-US" dirty="0"/>
          </a:p>
        </p:txBody>
      </p:sp>
    </p:spTree>
    <p:extLst>
      <p:ext uri="{BB962C8B-B14F-4D97-AF65-F5344CB8AC3E}">
        <p14:creationId xmlns:p14="http://schemas.microsoft.com/office/powerpoint/2010/main" val="221025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Seminal ACES study, published in 1988, has taken 20 years to reach public awareness</a:t>
            </a:r>
          </a:p>
          <a:p>
            <a:r>
              <a:rPr lang="en-GB" dirty="0"/>
              <a:t>Key</a:t>
            </a:r>
            <a:r>
              <a:rPr lang="en-GB" baseline="0" dirty="0"/>
              <a:t> investigators were </a:t>
            </a:r>
            <a:r>
              <a:rPr lang="en-GB" baseline="0" dirty="0" err="1"/>
              <a:t>vincent</a:t>
            </a:r>
            <a:r>
              <a:rPr lang="en-GB" baseline="0" dirty="0"/>
              <a:t> </a:t>
            </a:r>
            <a:r>
              <a:rPr lang="en-GB" baseline="0" dirty="0" err="1"/>
              <a:t>felitti</a:t>
            </a:r>
            <a:r>
              <a:rPr lang="en-GB" baseline="0" dirty="0"/>
              <a:t> (</a:t>
            </a:r>
            <a:r>
              <a:rPr lang="en-GB" baseline="0" dirty="0" err="1"/>
              <a:t>kaiser</a:t>
            </a:r>
            <a:r>
              <a:rPr lang="en-GB" baseline="0" dirty="0"/>
              <a:t> </a:t>
            </a:r>
            <a:r>
              <a:rPr lang="en-GB" baseline="0" dirty="0" err="1"/>
              <a:t>permanante</a:t>
            </a:r>
            <a:r>
              <a:rPr lang="en-GB" baseline="0" dirty="0"/>
              <a:t>) and </a:t>
            </a:r>
            <a:r>
              <a:rPr lang="en-GB" baseline="0" dirty="0" err="1"/>
              <a:t>robert</a:t>
            </a:r>
            <a:r>
              <a:rPr lang="en-GB" baseline="0" dirty="0"/>
              <a:t> </a:t>
            </a:r>
            <a:r>
              <a:rPr lang="en-GB" baseline="0" dirty="0" err="1"/>
              <a:t>anda</a:t>
            </a:r>
            <a:r>
              <a:rPr lang="en-GB" baseline="0" dirty="0"/>
              <a:t> (</a:t>
            </a:r>
            <a:r>
              <a:rPr lang="en-GB" baseline="0" dirty="0" err="1"/>
              <a:t>center</a:t>
            </a:r>
            <a:r>
              <a:rPr lang="en-GB" baseline="0" dirty="0"/>
              <a:t> for disease control and prevention). </a:t>
            </a:r>
            <a:r>
              <a:rPr lang="en-GB" baseline="0" dirty="0" err="1"/>
              <a:t>Feletti</a:t>
            </a:r>
            <a:r>
              <a:rPr lang="en-GB" baseline="0" dirty="0"/>
              <a:t> in particular trying to work out why many people, when successfully losing weight during programme for morbidly obese adults – dropped out of the program and put weight back on. Basically – the better they did, the more likely they were to drop out.  He consistently found that this group had histories of childhood trauma with sexual abuse in particular highlighted for this group. The weight for them was a way of coping – protecting and comforting themselves. Obesity provided hidden benefits.</a:t>
            </a:r>
          </a:p>
          <a:p>
            <a:endParaRPr lang="en-GB" baseline="0" dirty="0"/>
          </a:p>
          <a:p>
            <a:r>
              <a:rPr lang="en-GB" baseline="0" dirty="0" err="1"/>
              <a:t>Feletti’s</a:t>
            </a:r>
            <a:r>
              <a:rPr lang="en-GB" baseline="0" dirty="0"/>
              <a:t> findings formed the basis of the ACES study – survey research of 17k adults – who were asked whether they had experienced any of these 10 ACES under the age of 18</a:t>
            </a:r>
            <a:endParaRPr lang="en-GB" dirty="0"/>
          </a:p>
          <a:p>
            <a:endParaRPr lang="en-GB" dirty="0"/>
          </a:p>
        </p:txBody>
      </p:sp>
      <p:sp>
        <p:nvSpPr>
          <p:cNvPr id="4" name="Slide Number Placeholder 3"/>
          <p:cNvSpPr>
            <a:spLocks noGrp="1"/>
          </p:cNvSpPr>
          <p:nvPr>
            <p:ph type="sldNum" sz="quarter" idx="10"/>
          </p:nvPr>
        </p:nvSpPr>
        <p:spPr/>
        <p:txBody>
          <a:bodyPr/>
          <a:lstStyle/>
          <a:p>
            <a:fld id="{551C545A-1187-4C2D-BA7C-27078BA72F99}" type="slidenum">
              <a:rPr lang="en-GB" smtClean="0"/>
              <a:t>2</a:t>
            </a:fld>
            <a:endParaRPr lang="en-GB"/>
          </a:p>
        </p:txBody>
      </p:sp>
    </p:spTree>
    <p:extLst>
      <p:ext uri="{BB962C8B-B14F-4D97-AF65-F5344CB8AC3E}">
        <p14:creationId xmlns:p14="http://schemas.microsoft.com/office/powerpoint/2010/main" val="151446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DA9FA-40C8-41A3-8C43-7F98F69C8A82}" type="slidenum">
              <a:rPr lang="en-GB" smtClean="0"/>
              <a:t>3</a:t>
            </a:fld>
            <a:endParaRPr lang="en-GB"/>
          </a:p>
        </p:txBody>
      </p:sp>
    </p:spTree>
    <p:extLst>
      <p:ext uri="{BB962C8B-B14F-4D97-AF65-F5344CB8AC3E}">
        <p14:creationId xmlns:p14="http://schemas.microsoft.com/office/powerpoint/2010/main" val="345849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err="1">
                <a:ea typeface="ＭＳ Ｐゴシック" pitchFamily="34" charset="-128"/>
              </a:rPr>
              <a:t>Shonkoff</a:t>
            </a:r>
            <a:r>
              <a:rPr lang="en-GB" altLang="en-US" dirty="0">
                <a:ea typeface="ＭＳ Ｐゴシック" pitchFamily="34" charset="-128"/>
              </a:rPr>
              <a:t> neurons to neighbourhoods 2000 – unacceptable gap between what science tells us about early development and what services are doing to support children</a:t>
            </a:r>
          </a:p>
          <a:p>
            <a:r>
              <a:rPr lang="en-GB" altLang="en-US" dirty="0">
                <a:ea typeface="ＭＳ Ｐゴシック" pitchFamily="34" charset="-128"/>
              </a:rPr>
              <a:t>Nature versus nurture debate is dead. There’s no such thing as nature without nurture or nurture without nature. A large part of development  is influenced by the contexts in which children live. Compelling neuroscience that shows us that the relationships and interactions that go with those relationship, and the feelings that go with those relationships actually influence the emerging architecture of the brain.</a:t>
            </a:r>
          </a:p>
          <a:p>
            <a:endParaRPr lang="en-GB" dirty="0"/>
          </a:p>
        </p:txBody>
      </p:sp>
      <p:sp>
        <p:nvSpPr>
          <p:cNvPr id="4" name="Slide Number Placeholder 3"/>
          <p:cNvSpPr>
            <a:spLocks noGrp="1"/>
          </p:cNvSpPr>
          <p:nvPr>
            <p:ph type="sldNum" sz="quarter" idx="10"/>
          </p:nvPr>
        </p:nvSpPr>
        <p:spPr/>
        <p:txBody>
          <a:bodyPr/>
          <a:lstStyle/>
          <a:p>
            <a:fld id="{136DA9FA-40C8-41A3-8C43-7F98F69C8A82}" type="slidenum">
              <a:rPr lang="en-GB" smtClean="0"/>
              <a:t>4</a:t>
            </a:fld>
            <a:endParaRPr lang="en-GB"/>
          </a:p>
        </p:txBody>
      </p:sp>
    </p:spTree>
    <p:extLst>
      <p:ext uri="{BB962C8B-B14F-4D97-AF65-F5344CB8AC3E}">
        <p14:creationId xmlns:p14="http://schemas.microsoft.com/office/powerpoint/2010/main" val="375285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Worst in the world **************Can grow up to be fine </a:t>
            </a:r>
          </a:p>
        </p:txBody>
      </p:sp>
      <p:sp>
        <p:nvSpPr>
          <p:cNvPr id="4" name="Slide Number Placeholder 3"/>
          <p:cNvSpPr>
            <a:spLocks noGrp="1"/>
          </p:cNvSpPr>
          <p:nvPr>
            <p:ph type="sldNum" sz="quarter" idx="10"/>
          </p:nvPr>
        </p:nvSpPr>
        <p:spPr/>
        <p:txBody>
          <a:bodyPr/>
          <a:lstStyle/>
          <a:p>
            <a:fld id="{136DA9FA-40C8-41A3-8C43-7F98F69C8A82}" type="slidenum">
              <a:rPr lang="en-GB" smtClean="0"/>
              <a:t>6</a:t>
            </a:fld>
            <a:endParaRPr lang="en-GB"/>
          </a:p>
        </p:txBody>
      </p:sp>
    </p:spTree>
    <p:extLst>
      <p:ext uri="{BB962C8B-B14F-4D97-AF65-F5344CB8AC3E}">
        <p14:creationId xmlns:p14="http://schemas.microsoft.com/office/powerpoint/2010/main" val="23325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	</a:t>
            </a:r>
          </a:p>
        </p:txBody>
      </p:sp>
      <p:sp>
        <p:nvSpPr>
          <p:cNvPr id="4" name="Slide Number Placeholder 3"/>
          <p:cNvSpPr>
            <a:spLocks noGrp="1"/>
          </p:cNvSpPr>
          <p:nvPr>
            <p:ph type="sldNum" sz="quarter" idx="5"/>
          </p:nvPr>
        </p:nvSpPr>
        <p:spPr/>
        <p:txBody>
          <a:bodyPr/>
          <a:lstStyle/>
          <a:p>
            <a:fld id="{B76FE102-8244-F746-8A78-141CC0C18AB2}" type="slidenum">
              <a:rPr lang="en-GB" altLang="en-US" smtClean="0"/>
              <a:pPr/>
              <a:t>7</a:t>
            </a:fld>
            <a:endParaRPr lang="en-GB" altLang="en-US"/>
          </a:p>
        </p:txBody>
      </p:sp>
    </p:spTree>
    <p:extLst>
      <p:ext uri="{BB962C8B-B14F-4D97-AF65-F5344CB8AC3E}">
        <p14:creationId xmlns:p14="http://schemas.microsoft.com/office/powerpoint/2010/main" val="243760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2B0DB-8489-41AC-B69B-EDF20DB04321}"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248297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2B0DB-8489-41AC-B69B-EDF20DB04321}"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63687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2B0DB-8489-41AC-B69B-EDF20DB04321}"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407418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69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64214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79111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EE8E308-1022-EF40-A40F-8D439135066D}"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08813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604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7056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EE8E308-1022-EF40-A40F-8D439135066D}"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902824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EE8E308-1022-EF40-A40F-8D439135066D}"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75775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EE8E308-1022-EF40-A40F-8D439135066D}"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420212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E308-1022-EF40-A40F-8D439135066D}"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27783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2B0DB-8489-41AC-B69B-EDF20DB04321}"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393139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010647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956613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001526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799" y="274640"/>
            <a:ext cx="2971801"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60400" y="274640"/>
            <a:ext cx="8712201"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EE8E308-1022-EF40-A40F-8D439135066D}"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4232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2B0DB-8489-41AC-B69B-EDF20DB04321}"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244752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2B0DB-8489-41AC-B69B-EDF20DB04321}"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147504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2B0DB-8489-41AC-B69B-EDF20DB04321}" type="datetimeFigureOut">
              <a:rPr lang="en-GB" smtClean="0"/>
              <a:t>28/06/2023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46807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2B0DB-8489-41AC-B69B-EDF20DB04321}"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280831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2B0DB-8489-41AC-B69B-EDF20DB04321}" type="datetimeFigureOut">
              <a:rPr lang="en-GB" smtClean="0"/>
              <a:t>28/06/2023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63939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2B0DB-8489-41AC-B69B-EDF20DB04321}"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112296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2B0DB-8489-41AC-B69B-EDF20DB04321}"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520C27-2C8C-4BA5-BBEF-59C21A6CE71D}" type="slidenum">
              <a:rPr lang="en-GB" smtClean="0"/>
              <a:t>‹#›</a:t>
            </a:fld>
            <a:endParaRPr lang="en-GB"/>
          </a:p>
        </p:txBody>
      </p:sp>
    </p:spTree>
    <p:extLst>
      <p:ext uri="{BB962C8B-B14F-4D97-AF65-F5344CB8AC3E}">
        <p14:creationId xmlns:p14="http://schemas.microsoft.com/office/powerpoint/2010/main" val="263709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2B0DB-8489-41AC-B69B-EDF20DB04321}" type="datetimeFigureOut">
              <a:rPr lang="en-GB" smtClean="0"/>
              <a:t>28/06/2023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20C27-2C8C-4BA5-BBEF-59C21A6CE71D}" type="slidenum">
              <a:rPr lang="en-GB" smtClean="0"/>
              <a:t>‹#›</a:t>
            </a:fld>
            <a:endParaRPr lang="en-GB"/>
          </a:p>
        </p:txBody>
      </p:sp>
    </p:spTree>
    <p:extLst>
      <p:ext uri="{BB962C8B-B14F-4D97-AF65-F5344CB8AC3E}">
        <p14:creationId xmlns:p14="http://schemas.microsoft.com/office/powerpoint/2010/main" val="2899328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08-1022-EF40-A40F-8D439135066D}" type="datetimeFigureOut">
              <a:rPr lang="en-US" smtClean="0"/>
              <a:t>6/28/2023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E673-5009-B241-A93B-0EFA06793C53}" type="slidenum">
              <a:rPr lang="en-US" smtClean="0"/>
              <a:t>‹#›</a:t>
            </a:fld>
            <a:endParaRPr lang="en-US"/>
          </a:p>
        </p:txBody>
      </p:sp>
    </p:spTree>
    <p:extLst>
      <p:ext uri="{BB962C8B-B14F-4D97-AF65-F5344CB8AC3E}">
        <p14:creationId xmlns:p14="http://schemas.microsoft.com/office/powerpoint/2010/main" val="174452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nshall@ljm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ctrTitle"/>
          </p:nvPr>
        </p:nvSpPr>
        <p:spPr>
          <a:xfrm>
            <a:off x="294593" y="1012054"/>
            <a:ext cx="3200400" cy="3377000"/>
          </a:xfrm>
        </p:spPr>
        <p:txBody>
          <a:bodyPr vert="horz" lIns="91440" tIns="45720" rIns="91440" bIns="45720" rtlCol="0" anchor="ctr">
            <a:normAutofit fontScale="90000"/>
          </a:bodyPr>
          <a:lstStyle/>
          <a:p>
            <a:pPr algn="l"/>
            <a:r>
              <a:rPr lang="en-US" sz="3700" kern="1200" dirty="0">
                <a:solidFill>
                  <a:srgbClr val="FFFFFF"/>
                </a:solidFill>
                <a:latin typeface="+mj-lt"/>
                <a:ea typeface="+mj-ea"/>
                <a:cs typeface="+mj-cs"/>
              </a:rPr>
              <a:t/>
            </a:r>
            <a:br>
              <a:rPr lang="en-US" sz="3700" kern="1200" dirty="0">
                <a:solidFill>
                  <a:srgbClr val="FFFFFF"/>
                </a:solidFill>
                <a:latin typeface="+mj-lt"/>
                <a:ea typeface="+mj-ea"/>
                <a:cs typeface="+mj-cs"/>
              </a:rPr>
            </a:br>
            <a:r>
              <a:rPr lang="en-US" sz="3700" b="1" kern="1200" dirty="0">
                <a:solidFill>
                  <a:srgbClr val="FFFFFF"/>
                </a:solidFill>
                <a:latin typeface="+mj-lt"/>
                <a:ea typeface="+mj-ea"/>
                <a:cs typeface="+mj-cs"/>
              </a:rPr>
              <a:t/>
            </a:r>
            <a:br>
              <a:rPr lang="en-US" sz="3700" b="1" kern="1200" dirty="0">
                <a:solidFill>
                  <a:srgbClr val="FFFFFF"/>
                </a:solidFill>
                <a:latin typeface="+mj-lt"/>
                <a:ea typeface="+mj-ea"/>
                <a:cs typeface="+mj-cs"/>
              </a:rPr>
            </a:br>
            <a:r>
              <a:rPr lang="en-US" sz="3700" kern="1200" dirty="0">
                <a:solidFill>
                  <a:srgbClr val="FFFFFF"/>
                </a:solidFill>
                <a:latin typeface="+mj-lt"/>
                <a:ea typeface="+mj-ea"/>
                <a:cs typeface="+mj-cs"/>
              </a:rPr>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
            </a:r>
            <a:br>
              <a:rPr lang="en-US" sz="3700" kern="1200" dirty="0">
                <a:solidFill>
                  <a:srgbClr val="FFFFFF"/>
                </a:solidFill>
                <a:latin typeface="+mj-lt"/>
                <a:ea typeface="+mj-ea"/>
                <a:cs typeface="+mj-cs"/>
              </a:rPr>
            </a:br>
            <a:r>
              <a:rPr lang="en-US" sz="3100" kern="1200" dirty="0">
                <a:solidFill>
                  <a:srgbClr val="FFFFFF"/>
                </a:solidFill>
                <a:latin typeface="+mj-lt"/>
                <a:ea typeface="+mj-ea"/>
                <a:cs typeface="+mj-cs"/>
              </a:rPr>
              <a:t>Carmel Henshall</a:t>
            </a:r>
            <a:r>
              <a:rPr lang="en-US" sz="2700" kern="1200" dirty="0">
                <a:solidFill>
                  <a:srgbClr val="FFFFFF"/>
                </a:solidFill>
                <a:latin typeface="+mj-lt"/>
                <a:ea typeface="+mj-ea"/>
                <a:cs typeface="+mj-cs"/>
              </a:rPr>
              <a:t/>
            </a:r>
            <a:br>
              <a:rPr lang="en-US" sz="2700" kern="1200" dirty="0">
                <a:solidFill>
                  <a:srgbClr val="FFFFFF"/>
                </a:solidFill>
                <a:latin typeface="+mj-lt"/>
                <a:ea typeface="+mj-ea"/>
                <a:cs typeface="+mj-cs"/>
              </a:rPr>
            </a:br>
            <a:r>
              <a:rPr lang="en-US" sz="2700" dirty="0">
                <a:solidFill>
                  <a:srgbClr val="FFFFFF"/>
                </a:solidFill>
              </a:rPr>
              <a:t/>
            </a:r>
            <a:br>
              <a:rPr lang="en-US" sz="2700" dirty="0">
                <a:solidFill>
                  <a:srgbClr val="FFFFFF"/>
                </a:solidFill>
              </a:rPr>
            </a:br>
            <a:r>
              <a:rPr lang="en-US" sz="2200" b="1" dirty="0">
                <a:solidFill>
                  <a:srgbClr val="002060"/>
                </a:solidFill>
                <a:hlinkClick r:id="rId3"/>
              </a:rPr>
              <a:t>c.henshall@ljmu.ac.uk</a:t>
            </a:r>
            <a:r>
              <a:rPr lang="en-US" sz="2200" b="1" dirty="0">
                <a:solidFill>
                  <a:srgbClr val="002060"/>
                </a:solidFill>
              </a:rPr>
              <a:t/>
            </a:r>
            <a:br>
              <a:rPr lang="en-US" sz="2200" b="1" dirty="0">
                <a:solidFill>
                  <a:srgbClr val="002060"/>
                </a:solidFill>
              </a:rPr>
            </a:br>
            <a:r>
              <a:rPr lang="en-US" sz="2200" b="1" dirty="0">
                <a:solidFill>
                  <a:srgbClr val="002060"/>
                </a:solidFill>
              </a:rPr>
              <a:t/>
            </a:r>
            <a:br>
              <a:rPr lang="en-US" sz="2200" b="1" dirty="0">
                <a:solidFill>
                  <a:srgbClr val="002060"/>
                </a:solidFill>
              </a:rPr>
            </a:br>
            <a:r>
              <a:rPr lang="en-US" sz="2200" b="1" dirty="0" err="1">
                <a:solidFill>
                  <a:srgbClr val="002060"/>
                </a:solidFill>
              </a:rPr>
              <a:t>Twitter@carmelhenshall</a:t>
            </a:r>
            <a:endParaRPr lang="en-US" sz="2200" b="1" kern="1200" dirty="0">
              <a:solidFill>
                <a:srgbClr val="002060"/>
              </a:solidFill>
            </a:endParaRPr>
          </a:p>
        </p:txBody>
      </p:sp>
      <p:sp>
        <p:nvSpPr>
          <p:cNvPr id="3083" name="Arc 308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Oval 1"/>
          <p:cNvSpPr/>
          <p:nvPr/>
        </p:nvSpPr>
        <p:spPr>
          <a:xfrm>
            <a:off x="1743865" y="-1009886"/>
            <a:ext cx="6906491" cy="5585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defTabSz="914400">
              <a:lnSpc>
                <a:spcPct val="90000"/>
              </a:lnSpc>
              <a:spcAft>
                <a:spcPts val="600"/>
              </a:spcAft>
            </a:pPr>
            <a:r>
              <a:rPr lang="en-US" sz="2400" dirty="0">
                <a:solidFill>
                  <a:srgbClr val="FFFFFF"/>
                </a:solidFill>
                <a:latin typeface="+mj-lt"/>
                <a:ea typeface="+mj-ea"/>
                <a:cs typeface="+mj-cs"/>
              </a:rPr>
              <a:t>Adverse Childhood Experiences</a:t>
            </a:r>
            <a:br>
              <a:rPr lang="en-US" sz="2400" dirty="0">
                <a:solidFill>
                  <a:srgbClr val="FFFFFF"/>
                </a:solidFill>
                <a:latin typeface="+mj-lt"/>
                <a:ea typeface="+mj-ea"/>
                <a:cs typeface="+mj-cs"/>
              </a:rPr>
            </a:br>
            <a:r>
              <a:rPr lang="en-US" sz="2400" dirty="0">
                <a:solidFill>
                  <a:srgbClr val="FFFFFF"/>
                </a:solidFill>
                <a:latin typeface="+mj-lt"/>
                <a:ea typeface="+mj-ea"/>
                <a:cs typeface="+mj-cs"/>
              </a:rPr>
              <a:t>(ACEs)</a:t>
            </a:r>
          </a:p>
          <a:p>
            <a:pPr defTabSz="914400">
              <a:lnSpc>
                <a:spcPct val="90000"/>
              </a:lnSpc>
              <a:spcAft>
                <a:spcPts val="600"/>
              </a:spcAft>
            </a:pPr>
            <a:endParaRPr lang="en-US" sz="2400" dirty="0">
              <a:solidFill>
                <a:srgbClr val="FFFFFF"/>
              </a:solidFill>
              <a:latin typeface="+mj-lt"/>
              <a:ea typeface="+mj-ea"/>
              <a:cs typeface="+mj-cs"/>
            </a:endParaRPr>
          </a:p>
          <a:p>
            <a:pPr defTabSz="914400">
              <a:lnSpc>
                <a:spcPct val="90000"/>
              </a:lnSpc>
              <a:spcAft>
                <a:spcPts val="600"/>
              </a:spcAft>
            </a:pPr>
            <a:r>
              <a:rPr lang="en-US" sz="2400" dirty="0">
                <a:solidFill>
                  <a:srgbClr val="FFFFFF"/>
                </a:solidFill>
                <a:latin typeface="+mj-lt"/>
                <a:ea typeface="+mj-ea"/>
                <a:cs typeface="+mj-cs"/>
              </a:rPr>
              <a:t>Welcome to LJMU annual conference </a:t>
            </a:r>
            <a:endParaRPr lang="en-US" sz="2400" dirty="0">
              <a:solidFill>
                <a:schemeClr val="bg1"/>
              </a:solidFill>
            </a:endParaRPr>
          </a:p>
        </p:txBody>
      </p:sp>
      <p:pic>
        <p:nvPicPr>
          <p:cNvPr id="8" name="Picture 2" descr="38 Fun Corporate Team-Building Activities &amp; Outing Ideas Everyone Will Enjoy"/>
          <p:cNvPicPr>
            <a:picLocks noChangeAspect="1" noChangeArrowheads="1"/>
          </p:cNvPicPr>
          <p:nvPr/>
        </p:nvPicPr>
        <p:blipFill rotWithShape="1">
          <a:blip r:embed="rId4">
            <a:extLst>
              <a:ext uri="{28A0092B-C50C-407E-A947-70E740481C1C}">
                <a14:useLocalDpi xmlns:a14="http://schemas.microsoft.com/office/drawing/2010/main" val="0"/>
              </a:ext>
            </a:extLst>
          </a:blip>
          <a:srcRect l="33403"/>
          <a:stretch/>
        </p:blipFill>
        <p:spPr bwMode="auto">
          <a:xfrm>
            <a:off x="6661934" y="1345112"/>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7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2723" y="341284"/>
            <a:ext cx="8472535" cy="3830127"/>
          </a:xfrm>
        </p:spPr>
      </p:pic>
      <p:graphicFrame>
        <p:nvGraphicFramePr>
          <p:cNvPr id="2" name="Table 1"/>
          <p:cNvGraphicFramePr>
            <a:graphicFrameLocks noGrp="1"/>
          </p:cNvGraphicFramePr>
          <p:nvPr>
            <p:extLst>
              <p:ext uri="{D42A27DB-BD31-4B8C-83A1-F6EECF244321}">
                <p14:modId xmlns:p14="http://schemas.microsoft.com/office/powerpoint/2010/main" val="865516806"/>
              </p:ext>
            </p:extLst>
          </p:nvPr>
        </p:nvGraphicFramePr>
        <p:xfrm>
          <a:off x="335281" y="4270159"/>
          <a:ext cx="11219978" cy="3048000"/>
        </p:xfrm>
        <a:graphic>
          <a:graphicData uri="http://schemas.openxmlformats.org/drawingml/2006/table">
            <a:tbl>
              <a:tblPr firstRow="1" bandRow="1">
                <a:tableStyleId>{5C22544A-7EE6-4342-B048-85BDC9FD1C3A}</a:tableStyleId>
              </a:tblPr>
              <a:tblGrid>
                <a:gridCol w="11219978">
                  <a:extLst>
                    <a:ext uri="{9D8B030D-6E8A-4147-A177-3AD203B41FA5}">
                      <a16:colId xmlns:a16="http://schemas.microsoft.com/office/drawing/2014/main" val="2179779726"/>
                    </a:ext>
                  </a:extLst>
                </a:gridCol>
              </a:tblGrid>
              <a:tr h="2246557">
                <a:tc>
                  <a:txBody>
                    <a:bodyPr/>
                    <a:lstStyle/>
                    <a:p>
                      <a:pPr marL="285750" indent="-285750">
                        <a:buFont typeface="Arial" panose="020B0604020202020204" pitchFamily="34" charset="0"/>
                        <a:buChar char="•"/>
                      </a:pPr>
                      <a:r>
                        <a:rPr lang="en-GB" sz="2000" b="0" dirty="0"/>
                        <a:t>Evidence</a:t>
                      </a:r>
                      <a:r>
                        <a:rPr lang="en-GB" sz="2000" b="0" baseline="0" dirty="0"/>
                        <a:t> linking</a:t>
                      </a:r>
                      <a:r>
                        <a:rPr lang="en-GB" sz="2000" b="0" dirty="0"/>
                        <a:t> the number of</a:t>
                      </a:r>
                      <a:r>
                        <a:rPr lang="en-GB" sz="2000" b="0" baseline="0" dirty="0"/>
                        <a:t> adverse childhood experiences and the adoption of health risk behaviours; and later emotional and physical ill health </a:t>
                      </a:r>
                      <a:r>
                        <a:rPr lang="en-GB" sz="2000" b="1" baseline="0" dirty="0"/>
                        <a:t>(*dose response). </a:t>
                      </a:r>
                    </a:p>
                    <a:p>
                      <a:pPr marL="0" indent="0">
                        <a:buFont typeface="Arial" panose="020B0604020202020204" pitchFamily="34" charset="0"/>
                        <a:buNone/>
                      </a:pPr>
                      <a:endParaRPr lang="en-GB" sz="2000" b="1" baseline="0" dirty="0"/>
                    </a:p>
                    <a:p>
                      <a:pPr marL="285750" indent="-285750">
                        <a:buFont typeface="Arial" panose="020B0604020202020204" pitchFamily="34" charset="0"/>
                        <a:buChar char="•"/>
                      </a:pPr>
                      <a:r>
                        <a:rPr lang="en-GB" sz="2000" b="0" baseline="0" dirty="0"/>
                        <a:t>Individuals may get stuck in ‘survival mode’  / learn to supress feelings  </a:t>
                      </a:r>
                      <a:r>
                        <a:rPr lang="en-GB" sz="2000" b="1" baseline="0" dirty="0"/>
                        <a:t>unhelpful  coping mechanisms </a:t>
                      </a:r>
                      <a:r>
                        <a:rPr lang="en-GB" sz="2000" b="0" baseline="0" dirty="0"/>
                        <a:t>such as drugs / alcohol / food to feel ‘ok’ in the world.</a:t>
                      </a:r>
                    </a:p>
                    <a:p>
                      <a:pPr marL="0" indent="0">
                        <a:buFont typeface="Arial" panose="020B0604020202020204" pitchFamily="34" charset="0"/>
                        <a:buNone/>
                      </a:pPr>
                      <a:endParaRPr lang="en-GB" sz="2000" b="0" baseline="0" dirty="0"/>
                    </a:p>
                    <a:p>
                      <a:r>
                        <a:rPr lang="en-GB" sz="2000" b="0" baseline="0" dirty="0"/>
                        <a:t>Long term biological factors of toxic stress</a:t>
                      </a:r>
                      <a:r>
                        <a:rPr lang="en-GB" sz="2000" b="0" baseline="0" dirty="0" smtClean="0"/>
                        <a:t>; </a:t>
                      </a:r>
                      <a:r>
                        <a:rPr lang="en-GB" sz="2000" b="1" i="1" baseline="0" dirty="0" smtClean="0"/>
                        <a:t>may </a:t>
                      </a:r>
                      <a:r>
                        <a:rPr lang="en-GB" sz="2000" b="1" i="1" baseline="0" dirty="0"/>
                        <a:t>feel </a:t>
                      </a:r>
                      <a:r>
                        <a:rPr lang="en-GB" sz="2000" b="1" i="1" baseline="0" dirty="0" smtClean="0"/>
                        <a:t>‘ready </a:t>
                      </a:r>
                      <a:r>
                        <a:rPr lang="en-GB" sz="2000" b="1" i="1" baseline="0" dirty="0"/>
                        <a:t>to be </a:t>
                      </a:r>
                      <a:r>
                        <a:rPr lang="en-GB" sz="2000" b="1" i="1" baseline="0" dirty="0" smtClean="0"/>
                        <a:t>hurt’</a:t>
                      </a:r>
                      <a:endParaRPr lang="en-GB" sz="2000" b="1" i="1" baseline="0" dirty="0"/>
                    </a:p>
                    <a:p>
                      <a:endParaRPr lang="en-GB" b="1" i="1" baseline="0" dirty="0">
                        <a:solidFill>
                          <a:schemeClr val="accent4">
                            <a:lumMod val="50000"/>
                          </a:schemeClr>
                        </a:solidFill>
                      </a:endParaRPr>
                    </a:p>
                    <a:p>
                      <a:endParaRPr lang="en-GB" b="1" i="1" dirty="0">
                        <a:solidFill>
                          <a:schemeClr val="accent4">
                            <a:lumMod val="50000"/>
                          </a:schemeClr>
                        </a:solidFill>
                      </a:endParaRPr>
                    </a:p>
                    <a:p>
                      <a:pPr marL="0" indent="0">
                        <a:buFont typeface="Arial" panose="020B0604020202020204" pitchFamily="34" charset="0"/>
                        <a:buNone/>
                      </a:pPr>
                      <a:endParaRPr lang="en-GB" b="1" dirty="0"/>
                    </a:p>
                  </a:txBody>
                  <a:tcPr/>
                </a:tc>
                <a:extLst>
                  <a:ext uri="{0D108BD9-81ED-4DB2-BD59-A6C34878D82A}">
                    <a16:rowId xmlns:a16="http://schemas.microsoft.com/office/drawing/2014/main" val="3558786192"/>
                  </a:ext>
                </a:extLst>
              </a:tr>
            </a:tbl>
          </a:graphicData>
        </a:graphic>
      </p:graphicFrame>
      <p:sp>
        <p:nvSpPr>
          <p:cNvPr id="3" name="TextBox 2"/>
          <p:cNvSpPr txBox="1"/>
          <p:nvPr/>
        </p:nvSpPr>
        <p:spPr>
          <a:xfrm>
            <a:off x="665490" y="1336375"/>
            <a:ext cx="1846053" cy="2539157"/>
          </a:xfrm>
          <a:prstGeom prst="rect">
            <a:avLst/>
          </a:prstGeom>
          <a:noFill/>
        </p:spPr>
        <p:txBody>
          <a:bodyPr wrap="square" rtlCol="0">
            <a:spAutoFit/>
          </a:bodyPr>
          <a:lstStyle/>
          <a:p>
            <a:r>
              <a:rPr lang="en-GB" sz="2000" b="1" dirty="0">
                <a:solidFill>
                  <a:schemeClr val="accent4">
                    <a:lumMod val="50000"/>
                  </a:schemeClr>
                </a:solidFill>
              </a:rPr>
              <a:t>Brief reminder of the 10 adverse childhood experiences in original study</a:t>
            </a:r>
          </a:p>
          <a:p>
            <a:endParaRPr lang="en-GB" sz="1400" b="1" dirty="0">
              <a:solidFill>
                <a:schemeClr val="accent4">
                  <a:lumMod val="50000"/>
                </a:schemeClr>
              </a:solidFill>
            </a:endParaRPr>
          </a:p>
          <a:p>
            <a:r>
              <a:rPr lang="en-GB" sz="1400" dirty="0">
                <a:solidFill>
                  <a:schemeClr val="accent4">
                    <a:lumMod val="50000"/>
                  </a:schemeClr>
                </a:solidFill>
              </a:rPr>
              <a:t>(</a:t>
            </a:r>
            <a:r>
              <a:rPr lang="en-GB" sz="1400" dirty="0" err="1">
                <a:solidFill>
                  <a:schemeClr val="accent4">
                    <a:lumMod val="50000"/>
                  </a:schemeClr>
                </a:solidFill>
              </a:rPr>
              <a:t>Felleti</a:t>
            </a:r>
            <a:r>
              <a:rPr lang="en-GB" sz="1400" dirty="0">
                <a:solidFill>
                  <a:schemeClr val="accent4">
                    <a:lumMod val="50000"/>
                  </a:schemeClr>
                </a:solidFill>
              </a:rPr>
              <a:t> &amp; Anda  1998) </a:t>
            </a:r>
          </a:p>
          <a:p>
            <a:endParaRPr lang="en-GB" sz="1100" dirty="0">
              <a:solidFill>
                <a:srgbClr val="7030A0"/>
              </a:solidFill>
            </a:endParaRPr>
          </a:p>
        </p:txBody>
      </p:sp>
    </p:spTree>
    <p:extLst>
      <p:ext uri="{BB962C8B-B14F-4D97-AF65-F5344CB8AC3E}">
        <p14:creationId xmlns:p14="http://schemas.microsoft.com/office/powerpoint/2010/main" val="85466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105673"/>
            <a:ext cx="11721548" cy="2945640"/>
          </a:xfrm>
        </p:spPr>
        <p:txBody>
          <a:bodyPr>
            <a:normAutofit/>
          </a:bodyPr>
          <a:lstStyle/>
          <a:p>
            <a:pPr lvl="0">
              <a:lnSpc>
                <a:spcPct val="100000"/>
              </a:lnSpc>
            </a:pPr>
            <a:r>
              <a:rPr lang="en-GB" sz="2400" dirty="0">
                <a:solidFill>
                  <a:srgbClr val="6F4B98"/>
                </a:solidFill>
              </a:rPr>
              <a:t>Chronic /toxic stress from ACEs over-develop ‘</a:t>
            </a:r>
            <a:r>
              <a:rPr lang="en-GB" sz="2400" b="1" dirty="0">
                <a:solidFill>
                  <a:srgbClr val="6F4B98"/>
                </a:solidFill>
              </a:rPr>
              <a:t>life-preserving’ </a:t>
            </a:r>
            <a:r>
              <a:rPr lang="en-GB" sz="2400" dirty="0">
                <a:solidFill>
                  <a:srgbClr val="6F4B98"/>
                </a:solidFill>
              </a:rPr>
              <a:t>part of the brain </a:t>
            </a:r>
            <a:r>
              <a:rPr lang="en-GB" sz="1600" dirty="0">
                <a:solidFill>
                  <a:srgbClr val="6F4B98"/>
                </a:solidFill>
              </a:rPr>
              <a:t>(Bellis 2020)</a:t>
            </a:r>
          </a:p>
        </p:txBody>
      </p:sp>
      <p:pic>
        <p:nvPicPr>
          <p:cNvPr id="4" name="Content Placeholder 3"/>
          <p:cNvPicPr>
            <a:picLocks noGrp="1" noChangeAspect="1"/>
          </p:cNvPicPr>
          <p:nvPr>
            <p:ph idx="1"/>
          </p:nvPr>
        </p:nvPicPr>
        <p:blipFill>
          <a:blip r:embed="rId3"/>
          <a:stretch>
            <a:fillRect/>
          </a:stretch>
        </p:blipFill>
        <p:spPr>
          <a:xfrm>
            <a:off x="341244" y="2550334"/>
            <a:ext cx="10972800" cy="2804600"/>
          </a:xfrm>
          <a:prstGeom prst="rect">
            <a:avLst/>
          </a:prstGeom>
        </p:spPr>
      </p:pic>
      <p:sp>
        <p:nvSpPr>
          <p:cNvPr id="5" name="TextBox 4"/>
          <p:cNvSpPr txBox="1"/>
          <p:nvPr/>
        </p:nvSpPr>
        <p:spPr>
          <a:xfrm flipH="1">
            <a:off x="3081128" y="218662"/>
            <a:ext cx="8666923" cy="861774"/>
          </a:xfrm>
          <a:prstGeom prst="rect">
            <a:avLst/>
          </a:prstGeom>
          <a:noFill/>
        </p:spPr>
        <p:txBody>
          <a:bodyPr wrap="square" rtlCol="0">
            <a:spAutoFit/>
          </a:bodyPr>
          <a:lstStyle/>
          <a:p>
            <a:r>
              <a:rPr lang="en-GB" dirty="0"/>
              <a:t>    </a:t>
            </a:r>
            <a:r>
              <a:rPr lang="en-GB" altLang="en-US" sz="3200" dirty="0">
                <a:solidFill>
                  <a:schemeClr val="tx2"/>
                </a:solidFill>
                <a:latin typeface="+mj-lt"/>
              </a:rPr>
              <a:t>The impact of ACEs on brain development</a:t>
            </a:r>
          </a:p>
          <a:p>
            <a:endParaRPr lang="en-GB" dirty="0"/>
          </a:p>
        </p:txBody>
      </p:sp>
      <p:pic>
        <p:nvPicPr>
          <p:cNvPr id="6" name="Picture 2" descr="The screaming bears of Montana | Overdr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7561" y="4138160"/>
            <a:ext cx="2755800" cy="218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3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A3314B-88F5-4EE5-8CFB-32661FDE3162}"/>
              </a:ext>
            </a:extLst>
          </p:cNvPr>
          <p:cNvSpPr>
            <a:spLocks noGrp="1"/>
          </p:cNvSpPr>
          <p:nvPr>
            <p:ph type="title"/>
          </p:nvPr>
        </p:nvSpPr>
        <p:spPr>
          <a:xfrm>
            <a:off x="1106469" y="5370690"/>
            <a:ext cx="1570332" cy="1900914"/>
          </a:xfrm>
        </p:spPr>
        <p:txBody>
          <a:bodyPr>
            <a:normAutofit/>
          </a:bodyPr>
          <a:lstStyle/>
          <a:p>
            <a:pPr algn="r"/>
            <a:endParaRPr lang="en-GB" sz="4600" dirty="0"/>
          </a:p>
        </p:txBody>
      </p:sp>
      <p:cxnSp>
        <p:nvCxnSpPr>
          <p:cNvPr id="34" name="Straight Connector 3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D207E5-603B-494F-8497-C83D220AEBB1}"/>
              </a:ext>
            </a:extLst>
          </p:cNvPr>
          <p:cNvSpPr>
            <a:spLocks noGrp="1"/>
          </p:cNvSpPr>
          <p:nvPr>
            <p:ph idx="1"/>
          </p:nvPr>
        </p:nvSpPr>
        <p:spPr>
          <a:xfrm>
            <a:off x="8402908" y="5910875"/>
            <a:ext cx="2007088" cy="1436766"/>
          </a:xfrm>
        </p:spPr>
        <p:txBody>
          <a:bodyPr anchor="ctr">
            <a:normAutofit/>
          </a:bodyPr>
          <a:lstStyle/>
          <a:p>
            <a:pPr>
              <a:lnSpc>
                <a:spcPct val="90000"/>
              </a:lnSpc>
            </a:pPr>
            <a:endParaRPr lang="en-GB" sz="2000" dirty="0"/>
          </a:p>
        </p:txBody>
      </p:sp>
      <p:pic>
        <p:nvPicPr>
          <p:cNvPr id="1026" name="Picture 2" descr="Nursery Management: Poverty - Destined for failure? | Nursery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1" y="20535"/>
            <a:ext cx="2879300" cy="3101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reavement &amp; Loss - Counselling Service Fareham | Gosport | Eastle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1" y="3122105"/>
            <a:ext cx="2941090" cy="34676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melessness has grown in the Europe says ESPN's latest report -  Eurodiaco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2" name="Picture 8" descr="Dumfries and Galloway homeless people spent average 105 days in temporary  accommodation before being housed in 2019/20 - Daily Reco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7996" y="1"/>
            <a:ext cx="3056794" cy="21241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st of war: The 13 most expensive campaigns in U.S. histo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199" y="4071510"/>
            <a:ext cx="4807463" cy="26092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N's Bachelet hails 'millions of voices' tackling racial discrimination | |  UN New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8206" y="4253356"/>
            <a:ext cx="4486993" cy="23364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xposure to community violence leads to violent behaviour in teenage boys:  Study | Lifestyle News,The Indian Expr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359260" y="2053087"/>
            <a:ext cx="3832740" cy="20184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9204934" y="-23058"/>
            <a:ext cx="3017961" cy="646331"/>
          </a:xfrm>
          <a:prstGeom prst="rect">
            <a:avLst/>
          </a:prstGeom>
          <a:noFill/>
        </p:spPr>
        <p:txBody>
          <a:bodyPr wrap="square" rtlCol="0">
            <a:spAutoFit/>
          </a:bodyPr>
          <a:lstStyle/>
          <a:p>
            <a:r>
              <a:rPr lang="en-GB" b="1" dirty="0">
                <a:solidFill>
                  <a:srgbClr val="0070C0"/>
                </a:solidFill>
              </a:rPr>
              <a:t>Research was conducted over 20 years ago, toxic stress:  </a:t>
            </a:r>
          </a:p>
        </p:txBody>
      </p:sp>
      <p:pic>
        <p:nvPicPr>
          <p:cNvPr id="6" name="Picture 2" descr="WHO calls for experts for COVID-19 Technical Advisory Group - PAHO/WHO |  Pan American Health Organiz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28206" y="2073056"/>
            <a:ext cx="3307769" cy="219128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Long Term Condi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2" descr="pregnancy-.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27140" y="2017148"/>
            <a:ext cx="3012201" cy="22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Boy in tears due to bully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7594" y="20534"/>
            <a:ext cx="3265470" cy="2084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ildren's wards - Northern Lincolnshire and Goole NHS Foundation Trus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421" y="20534"/>
            <a:ext cx="3243980" cy="205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3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975" y="739143"/>
            <a:ext cx="12415520" cy="1686242"/>
          </a:xfrm>
        </p:spPr>
        <p:txBody>
          <a:bodyPr/>
          <a:lstStyle/>
          <a:p>
            <a:r>
              <a:rPr lang="en-GB" dirty="0">
                <a:solidFill>
                  <a:srgbClr val="002060"/>
                </a:solidFill>
              </a:rPr>
              <a:t>Early Infant Foundation </a:t>
            </a:r>
            <a:r>
              <a:rPr lang="en-GB" sz="2400" dirty="0">
                <a:solidFill>
                  <a:srgbClr val="002060"/>
                </a:solidFill>
              </a:rPr>
              <a:t>(2020)</a:t>
            </a:r>
          </a:p>
        </p:txBody>
      </p:sp>
      <p:sp>
        <p:nvSpPr>
          <p:cNvPr id="3" name="Content Placeholder 2"/>
          <p:cNvSpPr>
            <a:spLocks noGrp="1"/>
          </p:cNvSpPr>
          <p:nvPr>
            <p:ph idx="1"/>
          </p:nvPr>
        </p:nvSpPr>
        <p:spPr>
          <a:xfrm>
            <a:off x="152400" y="2044558"/>
            <a:ext cx="10972800" cy="4473880"/>
          </a:xfrm>
        </p:spPr>
        <p:txBody>
          <a:bodyPr>
            <a:normAutofit fontScale="92500" lnSpcReduction="10000"/>
          </a:bodyPr>
          <a:lstStyle/>
          <a:p>
            <a:r>
              <a:rPr lang="en-GB" dirty="0"/>
              <a:t>A focus on the original 10 ACEs to the exclusion of other factors, risks missing people who also need help</a:t>
            </a:r>
          </a:p>
          <a:p>
            <a:r>
              <a:rPr lang="en-GB" dirty="0"/>
              <a:t>No quick fix – ACE’s do not occur in isolation</a:t>
            </a:r>
          </a:p>
          <a:p>
            <a:r>
              <a:rPr lang="en-GB" dirty="0"/>
              <a:t>Policy's needed to address structural inequalities / poverty / community capacity  / early intervention (33 recommendations).</a:t>
            </a:r>
          </a:p>
          <a:p>
            <a:r>
              <a:rPr lang="en-GB" dirty="0"/>
              <a:t> </a:t>
            </a:r>
            <a:r>
              <a:rPr lang="en-GB" i="1" dirty="0">
                <a:solidFill>
                  <a:schemeClr val="tx2"/>
                </a:solidFill>
              </a:rPr>
              <a:t>Strong professional workforces, who are equipped to meet the needs of children and families struggling with adversity ….as well as the time necessary to establish </a:t>
            </a:r>
            <a:r>
              <a:rPr lang="en-GB" b="1" i="1" dirty="0">
                <a:solidFill>
                  <a:schemeClr val="tx2"/>
                </a:solidFill>
              </a:rPr>
              <a:t>positive relationships </a:t>
            </a:r>
            <a:r>
              <a:rPr lang="en-GB" i="1" dirty="0">
                <a:solidFill>
                  <a:schemeClr val="tx2"/>
                </a:solidFill>
              </a:rPr>
              <a:t>with families (page 5)</a:t>
            </a:r>
            <a:r>
              <a:rPr lang="en-GB" dirty="0">
                <a:solidFill>
                  <a:schemeClr val="tx2"/>
                </a:solidFill>
              </a:rPr>
              <a:t>. </a:t>
            </a:r>
          </a:p>
        </p:txBody>
      </p:sp>
      <p:pic>
        <p:nvPicPr>
          <p:cNvPr id="4" name="Picture 4" descr="A mother's brain is more strongly connected with the baby's, if she is  happy: Study | Parenting News,The Indian 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537" y="60149"/>
            <a:ext cx="2400016" cy="207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2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861" y="0"/>
            <a:ext cx="8972033" cy="1663699"/>
          </a:xfrm>
        </p:spPr>
        <p:txBody>
          <a:bodyPr>
            <a:normAutofit/>
          </a:bodyPr>
          <a:lstStyle/>
          <a:p>
            <a:r>
              <a:rPr lang="en-GB" sz="3600" b="1" dirty="0">
                <a:solidFill>
                  <a:srgbClr val="002060"/>
                </a:solidFill>
              </a:rPr>
              <a:t>Prevention - one sensitive care giver builds resilience when adversity present in the household </a:t>
            </a:r>
          </a:p>
        </p:txBody>
      </p:sp>
      <p:pic>
        <p:nvPicPr>
          <p:cNvPr id="5" name="Content Placeholder 3"/>
          <p:cNvPicPr>
            <a:picLocks noGrp="1" noChangeAspect="1"/>
          </p:cNvPicPr>
          <p:nvPr>
            <p:ph idx="1"/>
          </p:nvPr>
        </p:nvPicPr>
        <p:blipFill>
          <a:blip r:embed="rId3"/>
          <a:stretch>
            <a:fillRect/>
          </a:stretch>
        </p:blipFill>
        <p:spPr>
          <a:xfrm>
            <a:off x="2722880" y="1663699"/>
            <a:ext cx="5850461" cy="4871074"/>
          </a:xfrm>
          <a:prstGeom prst="rect">
            <a:avLst/>
          </a:prstGeom>
        </p:spPr>
      </p:pic>
    </p:spTree>
    <p:extLst>
      <p:ext uri="{BB962C8B-B14F-4D97-AF65-F5344CB8AC3E}">
        <p14:creationId xmlns:p14="http://schemas.microsoft.com/office/powerpoint/2010/main" val="17960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B Purple.png">
            <a:extLst>
              <a:ext uri="{FF2B5EF4-FFF2-40B4-BE49-F238E27FC236}">
                <a16:creationId xmlns:a16="http://schemas.microsoft.com/office/drawing/2014/main" id="{7BECFDEC-C703-42C6-B6E0-82143AF75A3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738" y="1029970"/>
            <a:ext cx="9072563" cy="39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4832B84-68C7-4A9A-B367-2F45DC95186F}"/>
              </a:ext>
            </a:extLst>
          </p:cNvPr>
          <p:cNvSpPr>
            <a:spLocks noChangeArrowheads="1"/>
          </p:cNvSpPr>
          <p:nvPr/>
        </p:nvSpPr>
        <p:spPr bwMode="auto">
          <a:xfrm>
            <a:off x="-760288" y="1489753"/>
            <a:ext cx="9287839" cy="363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000" i="1" dirty="0">
                <a:solidFill>
                  <a:schemeClr val="bg1"/>
                </a:solidFill>
                <a:cs typeface="Calibri" charset="0"/>
              </a:rPr>
              <a:t>Relationships heal relationships</a:t>
            </a:r>
          </a:p>
          <a:p>
            <a:pPr algn="ctr"/>
            <a:endParaRPr lang="en-US" altLang="ja-JP" sz="8800" b="1" i="1" dirty="0">
              <a:cs typeface="Calibri" charset="0"/>
            </a:endParaRPr>
          </a:p>
          <a:p>
            <a:pPr algn="ctr"/>
            <a:endParaRPr lang="en-US" sz="2400" i="1" dirty="0">
              <a:solidFill>
                <a:srgbClr val="FFFFFF"/>
              </a:solidFill>
            </a:endParaRPr>
          </a:p>
        </p:txBody>
      </p:sp>
      <p:sp>
        <p:nvSpPr>
          <p:cNvPr id="2" name="TextBox 1"/>
          <p:cNvSpPr txBox="1"/>
          <p:nvPr/>
        </p:nvSpPr>
        <p:spPr>
          <a:xfrm flipH="1">
            <a:off x="4376544" y="68536"/>
            <a:ext cx="5671335" cy="769441"/>
          </a:xfrm>
          <a:prstGeom prst="rect">
            <a:avLst/>
          </a:prstGeom>
          <a:noFill/>
        </p:spPr>
        <p:txBody>
          <a:bodyPr wrap="square" rtlCol="0">
            <a:spAutoFit/>
          </a:bodyPr>
          <a:lstStyle/>
          <a:p>
            <a:r>
              <a:rPr lang="en-GB" sz="4400" b="1" dirty="0">
                <a:solidFill>
                  <a:schemeClr val="accent4">
                    <a:lumMod val="50000"/>
                  </a:schemeClr>
                </a:solidFill>
              </a:rPr>
              <a:t>To conclude </a:t>
            </a:r>
          </a:p>
        </p:txBody>
      </p:sp>
      <p:pic>
        <p:nvPicPr>
          <p:cNvPr id="6" name="Picture 2" descr="38 Fun Corporate Team-Building Activities &amp; Outing Ideas Everyone Will Enjoy"/>
          <p:cNvPicPr>
            <a:picLocks noChangeAspect="1" noChangeArrowheads="1"/>
          </p:cNvPicPr>
          <p:nvPr/>
        </p:nvPicPr>
        <p:blipFill rotWithShape="1">
          <a:blip r:embed="rId4">
            <a:extLst>
              <a:ext uri="{28A0092B-C50C-407E-A947-70E740481C1C}">
                <a14:useLocalDpi xmlns:a14="http://schemas.microsoft.com/office/drawing/2010/main" val="0"/>
              </a:ext>
            </a:extLst>
          </a:blip>
          <a:srcRect l="33403"/>
          <a:stretch/>
        </p:blipFill>
        <p:spPr bwMode="auto">
          <a:xfrm>
            <a:off x="7674796" y="2339347"/>
            <a:ext cx="4525251" cy="4518653"/>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62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c1c7e91-8fcd-43fb-99f2-ec2bc814d47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78f3732-9b1c-4140-b927-4e2d08fe97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A55BC92F8D004E980773020150216E" ma:contentTypeVersion="14" ma:contentTypeDescription="Create a new document." ma:contentTypeScope="" ma:versionID="e2b78d44d28a0d027e5d9297e6fa3186">
  <xsd:schema xmlns:xsd="http://www.w3.org/2001/XMLSchema" xmlns:xs="http://www.w3.org/2001/XMLSchema" xmlns:p="http://schemas.microsoft.com/office/2006/metadata/properties" xmlns:ns3="f78f3732-9b1c-4140-b927-4e2d08fe97ec" xmlns:ns4="22cfb043-3336-40ab-9ea9-6f3bda111504" targetNamespace="http://schemas.microsoft.com/office/2006/metadata/properties" ma:root="true" ma:fieldsID="37f22ef2d63ee2eaed83e7cfc48f8c8a" ns3:_="" ns4:_="">
    <xsd:import namespace="f78f3732-9b1c-4140-b927-4e2d08fe97ec"/>
    <xsd:import namespace="22cfb043-3336-40ab-9ea9-6f3bda111504"/>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3732-9b1c-4140-b927-4e2d08fe97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fb043-3336-40ab-9ea9-6f3bda11150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EA03A-02AC-4C28-821B-A956F55CD03C}">
  <ds:schemaRefs>
    <ds:schemaRef ds:uri="http://schemas.microsoft.com/office/2006/metadata/properties"/>
    <ds:schemaRef ds:uri="http://schemas.microsoft.com/office/2006/documentManagement/types"/>
    <ds:schemaRef ds:uri="http://purl.org/dc/terms/"/>
    <ds:schemaRef ds:uri="f78f3732-9b1c-4140-b927-4e2d08fe97ec"/>
    <ds:schemaRef ds:uri="http://schemas.microsoft.com/office/infopath/2007/PartnerControls"/>
    <ds:schemaRef ds:uri="http://purl.org/dc/dcmitype/"/>
    <ds:schemaRef ds:uri="http://purl.org/dc/elements/1.1/"/>
    <ds:schemaRef ds:uri="http://schemas.openxmlformats.org/package/2006/metadata/core-properties"/>
    <ds:schemaRef ds:uri="22cfb043-3336-40ab-9ea9-6f3bda111504"/>
    <ds:schemaRef ds:uri="http://www.w3.org/XML/1998/namespace"/>
  </ds:schemaRefs>
</ds:datastoreItem>
</file>

<file path=customXml/itemProps2.xml><?xml version="1.0" encoding="utf-8"?>
<ds:datastoreItem xmlns:ds="http://schemas.openxmlformats.org/officeDocument/2006/customXml" ds:itemID="{58B9EB7B-68C2-486C-A8DC-609370C9F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3732-9b1c-4140-b927-4e2d08fe97ec"/>
    <ds:schemaRef ds:uri="22cfb043-3336-40ab-9ea9-6f3bda111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F5559C-0A7A-4B49-AAC9-71CDA9359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14755</TotalTime>
  <Words>601</Words>
  <Application>Microsoft Office PowerPoint</Application>
  <PresentationFormat>Widescreen</PresentationFormat>
  <Paragraphs>38</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ＭＳ Ｐゴシック</vt:lpstr>
      <vt:lpstr>游ゴシック</vt:lpstr>
      <vt:lpstr>Arial</vt:lpstr>
      <vt:lpstr>Calibri</vt:lpstr>
      <vt:lpstr>Calibri Light</vt:lpstr>
      <vt:lpstr>Office Theme</vt:lpstr>
      <vt:lpstr>Office Theme</vt:lpstr>
      <vt:lpstr>         Carmel Henshall  c.henshall@ljmu.ac.uk  Twitter@carmelhenshall</vt:lpstr>
      <vt:lpstr>PowerPoint Presentation</vt:lpstr>
      <vt:lpstr>Chronic /toxic stress from ACEs over-develop ‘life-preserving’ part of the brain (Bellis 2020)</vt:lpstr>
      <vt:lpstr>PowerPoint Presentation</vt:lpstr>
      <vt:lpstr>Early Infant Foundation (2020)</vt:lpstr>
      <vt:lpstr>Prevention - one sensitive care giver builds resilience when adversity present in the household </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experiences</dc:title>
  <dc:creator>O'Connor, Shelley</dc:creator>
  <cp:lastModifiedBy>Henshall, Carmel</cp:lastModifiedBy>
  <cp:revision>374</cp:revision>
  <cp:lastPrinted>2022-06-21T07:08:50Z</cp:lastPrinted>
  <dcterms:created xsi:type="dcterms:W3CDTF">2021-09-29T10:38:42Z</dcterms:created>
  <dcterms:modified xsi:type="dcterms:W3CDTF">2023-06-28T17:26:29Z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0x01010074A55BC92F8D004E980773020150216E</vt:lpwstr>
  </property>
</Properties>
</file>