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-5880" y="-6325"/>
            <a:ext cx="18296255" cy="10300335"/>
          </a:xfrm>
          <a:custGeom>
            <a:avLst/>
            <a:gdLst/>
            <a:ahLst/>
            <a:cxnLst/>
            <a:rect l="l" t="t" r="r" b="b"/>
            <a:pathLst>
              <a:path w="18296255" h="10300335">
                <a:moveTo>
                  <a:pt x="3752037" y="9900475"/>
                </a:moveTo>
                <a:lnTo>
                  <a:pt x="3735844" y="9848088"/>
                </a:lnTo>
                <a:lnTo>
                  <a:pt x="3710317" y="9804883"/>
                </a:lnTo>
                <a:lnTo>
                  <a:pt x="3684994" y="9717697"/>
                </a:lnTo>
                <a:lnTo>
                  <a:pt x="3461740" y="9409100"/>
                </a:lnTo>
                <a:lnTo>
                  <a:pt x="3752037" y="9900475"/>
                </a:lnTo>
                <a:close/>
              </a:path>
              <a:path w="18296255" h="10300335">
                <a:moveTo>
                  <a:pt x="4268203" y="10299776"/>
                </a:moveTo>
                <a:lnTo>
                  <a:pt x="4242206" y="10280726"/>
                </a:lnTo>
                <a:lnTo>
                  <a:pt x="4210697" y="10252367"/>
                </a:lnTo>
                <a:lnTo>
                  <a:pt x="4167975" y="10230002"/>
                </a:lnTo>
                <a:lnTo>
                  <a:pt x="4135882" y="10200640"/>
                </a:lnTo>
                <a:lnTo>
                  <a:pt x="4020616" y="10105415"/>
                </a:lnTo>
                <a:lnTo>
                  <a:pt x="3993756" y="10084905"/>
                </a:lnTo>
                <a:lnTo>
                  <a:pt x="3977741" y="10057803"/>
                </a:lnTo>
                <a:lnTo>
                  <a:pt x="3950716" y="10037026"/>
                </a:lnTo>
                <a:lnTo>
                  <a:pt x="4095407" y="10281945"/>
                </a:lnTo>
                <a:lnTo>
                  <a:pt x="4105211" y="10298519"/>
                </a:lnTo>
                <a:lnTo>
                  <a:pt x="4268203" y="10299776"/>
                </a:lnTo>
                <a:close/>
              </a:path>
              <a:path w="18296255" h="10300335">
                <a:moveTo>
                  <a:pt x="4269727" y="8754351"/>
                </a:moveTo>
                <a:lnTo>
                  <a:pt x="4269156" y="8753373"/>
                </a:lnTo>
                <a:lnTo>
                  <a:pt x="4268736" y="8753538"/>
                </a:lnTo>
                <a:lnTo>
                  <a:pt x="4269689" y="8754364"/>
                </a:lnTo>
                <a:close/>
              </a:path>
              <a:path w="18296255" h="10300335">
                <a:moveTo>
                  <a:pt x="6063716" y="8570074"/>
                </a:moveTo>
                <a:lnTo>
                  <a:pt x="6056642" y="8533143"/>
                </a:lnTo>
                <a:lnTo>
                  <a:pt x="6020511" y="8471967"/>
                </a:lnTo>
                <a:lnTo>
                  <a:pt x="5991491" y="8447824"/>
                </a:lnTo>
                <a:lnTo>
                  <a:pt x="6063716" y="8570074"/>
                </a:lnTo>
                <a:close/>
              </a:path>
              <a:path w="18296255" h="10300335">
                <a:moveTo>
                  <a:pt x="6106249" y="8741931"/>
                </a:moveTo>
                <a:lnTo>
                  <a:pt x="6094857" y="8672728"/>
                </a:lnTo>
                <a:lnTo>
                  <a:pt x="6081496" y="8600186"/>
                </a:lnTo>
                <a:lnTo>
                  <a:pt x="6014136" y="8486165"/>
                </a:lnTo>
                <a:lnTo>
                  <a:pt x="6014136" y="8760790"/>
                </a:lnTo>
                <a:lnTo>
                  <a:pt x="6008700" y="8776576"/>
                </a:lnTo>
                <a:lnTo>
                  <a:pt x="6014136" y="8785784"/>
                </a:lnTo>
                <a:lnTo>
                  <a:pt x="6008586" y="8801341"/>
                </a:lnTo>
                <a:lnTo>
                  <a:pt x="6013640" y="8809914"/>
                </a:lnTo>
                <a:lnTo>
                  <a:pt x="6007659" y="8824747"/>
                </a:lnTo>
                <a:lnTo>
                  <a:pt x="6001563" y="8839390"/>
                </a:lnTo>
                <a:lnTo>
                  <a:pt x="6006300" y="8847417"/>
                </a:lnTo>
                <a:lnTo>
                  <a:pt x="5999023" y="8860066"/>
                </a:lnTo>
                <a:lnTo>
                  <a:pt x="5991631" y="8872525"/>
                </a:lnTo>
                <a:lnTo>
                  <a:pt x="5995086" y="8878379"/>
                </a:lnTo>
                <a:lnTo>
                  <a:pt x="5987516" y="8890521"/>
                </a:lnTo>
                <a:lnTo>
                  <a:pt x="5979045" y="8901151"/>
                </a:lnTo>
                <a:lnTo>
                  <a:pt x="5981420" y="8905176"/>
                </a:lnTo>
                <a:lnTo>
                  <a:pt x="5972810" y="8915565"/>
                </a:lnTo>
                <a:lnTo>
                  <a:pt x="5975070" y="8919388"/>
                </a:lnTo>
                <a:lnTo>
                  <a:pt x="5966904" y="8930538"/>
                </a:lnTo>
                <a:lnTo>
                  <a:pt x="5941669" y="8962733"/>
                </a:lnTo>
                <a:lnTo>
                  <a:pt x="5915406" y="8993162"/>
                </a:lnTo>
                <a:lnTo>
                  <a:pt x="5906389" y="9002865"/>
                </a:lnTo>
                <a:lnTo>
                  <a:pt x="5897689" y="9013126"/>
                </a:lnTo>
                <a:lnTo>
                  <a:pt x="5877814" y="9029421"/>
                </a:lnTo>
                <a:lnTo>
                  <a:pt x="5868644" y="9038857"/>
                </a:lnTo>
                <a:lnTo>
                  <a:pt x="5848299" y="9054363"/>
                </a:lnTo>
                <a:lnTo>
                  <a:pt x="5838355" y="9062504"/>
                </a:lnTo>
                <a:lnTo>
                  <a:pt x="5817222" y="9076665"/>
                </a:lnTo>
                <a:lnTo>
                  <a:pt x="5806757" y="9083929"/>
                </a:lnTo>
                <a:lnTo>
                  <a:pt x="5762879" y="9109519"/>
                </a:lnTo>
                <a:lnTo>
                  <a:pt x="5717286" y="9132227"/>
                </a:lnTo>
                <a:lnTo>
                  <a:pt x="5670169" y="9152344"/>
                </a:lnTo>
                <a:lnTo>
                  <a:pt x="5632653" y="9163736"/>
                </a:lnTo>
                <a:lnTo>
                  <a:pt x="5608002" y="9171940"/>
                </a:lnTo>
                <a:lnTo>
                  <a:pt x="5570728" y="9183776"/>
                </a:lnTo>
                <a:lnTo>
                  <a:pt x="5544020" y="9188488"/>
                </a:lnTo>
                <a:lnTo>
                  <a:pt x="5516918" y="9192539"/>
                </a:lnTo>
                <a:lnTo>
                  <a:pt x="5489422" y="9195943"/>
                </a:lnTo>
                <a:lnTo>
                  <a:pt x="5448947" y="9202344"/>
                </a:lnTo>
                <a:lnTo>
                  <a:pt x="5407977" y="9207894"/>
                </a:lnTo>
                <a:lnTo>
                  <a:pt x="5377434" y="9206128"/>
                </a:lnTo>
                <a:lnTo>
                  <a:pt x="5335473" y="9210015"/>
                </a:lnTo>
                <a:lnTo>
                  <a:pt x="5289524" y="9207132"/>
                </a:lnTo>
                <a:lnTo>
                  <a:pt x="5242877" y="9203080"/>
                </a:lnTo>
                <a:lnTo>
                  <a:pt x="5184660" y="9204427"/>
                </a:lnTo>
                <a:lnTo>
                  <a:pt x="5136794" y="9198305"/>
                </a:lnTo>
                <a:lnTo>
                  <a:pt x="5136451" y="9197721"/>
                </a:lnTo>
                <a:lnTo>
                  <a:pt x="5085448" y="9186291"/>
                </a:lnTo>
                <a:lnTo>
                  <a:pt x="5033810" y="9173781"/>
                </a:lnTo>
                <a:lnTo>
                  <a:pt x="4970602" y="9166682"/>
                </a:lnTo>
                <a:lnTo>
                  <a:pt x="4917732" y="9152077"/>
                </a:lnTo>
                <a:lnTo>
                  <a:pt x="4866284" y="9139911"/>
                </a:lnTo>
                <a:lnTo>
                  <a:pt x="4825276" y="9120441"/>
                </a:lnTo>
                <a:lnTo>
                  <a:pt x="4772825" y="9106560"/>
                </a:lnTo>
                <a:lnTo>
                  <a:pt x="4730762" y="9085301"/>
                </a:lnTo>
                <a:lnTo>
                  <a:pt x="4693767" y="9072613"/>
                </a:lnTo>
                <a:lnTo>
                  <a:pt x="4656518" y="9059494"/>
                </a:lnTo>
                <a:lnTo>
                  <a:pt x="4629924" y="9039441"/>
                </a:lnTo>
                <a:lnTo>
                  <a:pt x="4592117" y="9025395"/>
                </a:lnTo>
                <a:lnTo>
                  <a:pt x="4561332" y="8998242"/>
                </a:lnTo>
                <a:lnTo>
                  <a:pt x="4519282" y="8977008"/>
                </a:lnTo>
                <a:lnTo>
                  <a:pt x="4456214" y="8920188"/>
                </a:lnTo>
                <a:lnTo>
                  <a:pt x="4458919" y="8924760"/>
                </a:lnTo>
                <a:lnTo>
                  <a:pt x="4412881" y="8896782"/>
                </a:lnTo>
                <a:lnTo>
                  <a:pt x="4270654" y="8755901"/>
                </a:lnTo>
                <a:lnTo>
                  <a:pt x="4269791" y="8754453"/>
                </a:lnTo>
                <a:lnTo>
                  <a:pt x="4257078" y="8757895"/>
                </a:lnTo>
                <a:lnTo>
                  <a:pt x="4268736" y="8753538"/>
                </a:lnTo>
                <a:lnTo>
                  <a:pt x="4239641" y="8728380"/>
                </a:lnTo>
                <a:lnTo>
                  <a:pt x="4179176" y="8675967"/>
                </a:lnTo>
                <a:lnTo>
                  <a:pt x="4159834" y="8643226"/>
                </a:lnTo>
                <a:lnTo>
                  <a:pt x="4118826" y="8598789"/>
                </a:lnTo>
                <a:lnTo>
                  <a:pt x="4136326" y="8553501"/>
                </a:lnTo>
                <a:lnTo>
                  <a:pt x="4175366" y="8519706"/>
                </a:lnTo>
                <a:lnTo>
                  <a:pt x="4214990" y="8486915"/>
                </a:lnTo>
                <a:lnTo>
                  <a:pt x="4255236" y="8455152"/>
                </a:lnTo>
                <a:lnTo>
                  <a:pt x="4296245" y="8424710"/>
                </a:lnTo>
                <a:lnTo>
                  <a:pt x="4337977" y="8395462"/>
                </a:lnTo>
                <a:lnTo>
                  <a:pt x="4369511" y="8373935"/>
                </a:lnTo>
                <a:lnTo>
                  <a:pt x="4412754" y="8347265"/>
                </a:lnTo>
                <a:lnTo>
                  <a:pt x="4457077" y="8322411"/>
                </a:lnTo>
                <a:lnTo>
                  <a:pt x="4491101" y="8305114"/>
                </a:lnTo>
                <a:lnTo>
                  <a:pt x="4536719" y="8282445"/>
                </a:lnTo>
                <a:lnTo>
                  <a:pt x="4572038" y="8267332"/>
                </a:lnTo>
                <a:lnTo>
                  <a:pt x="4619231" y="8247342"/>
                </a:lnTo>
                <a:lnTo>
                  <a:pt x="4656125" y="8234883"/>
                </a:lnTo>
                <a:lnTo>
                  <a:pt x="4693653" y="8223504"/>
                </a:lnTo>
                <a:lnTo>
                  <a:pt x="4742751" y="8206753"/>
                </a:lnTo>
                <a:lnTo>
                  <a:pt x="4793500" y="8192770"/>
                </a:lnTo>
                <a:lnTo>
                  <a:pt x="4834052" y="8186509"/>
                </a:lnTo>
                <a:lnTo>
                  <a:pt x="4886261" y="8175003"/>
                </a:lnTo>
                <a:lnTo>
                  <a:pt x="4939169" y="8164690"/>
                </a:lnTo>
                <a:lnTo>
                  <a:pt x="4981803" y="8161934"/>
                </a:lnTo>
                <a:lnTo>
                  <a:pt x="5025060" y="8160258"/>
                </a:lnTo>
                <a:lnTo>
                  <a:pt x="5079924" y="8153247"/>
                </a:lnTo>
                <a:lnTo>
                  <a:pt x="5124577" y="8153946"/>
                </a:lnTo>
                <a:lnTo>
                  <a:pt x="5167147" y="8151088"/>
                </a:lnTo>
                <a:lnTo>
                  <a:pt x="5199202" y="8155394"/>
                </a:lnTo>
                <a:lnTo>
                  <a:pt x="5231689" y="8160461"/>
                </a:lnTo>
                <a:lnTo>
                  <a:pt x="5275580" y="8159851"/>
                </a:lnTo>
                <a:lnTo>
                  <a:pt x="5309908" y="8168018"/>
                </a:lnTo>
                <a:lnTo>
                  <a:pt x="5344706" y="8176971"/>
                </a:lnTo>
                <a:lnTo>
                  <a:pt x="5390883" y="8180248"/>
                </a:lnTo>
                <a:lnTo>
                  <a:pt x="5462206" y="8201101"/>
                </a:lnTo>
                <a:lnTo>
                  <a:pt x="5498122" y="8211960"/>
                </a:lnTo>
                <a:lnTo>
                  <a:pt x="5534393" y="8223402"/>
                </a:lnTo>
                <a:lnTo>
                  <a:pt x="5560085" y="8241932"/>
                </a:lnTo>
                <a:lnTo>
                  <a:pt x="5595988" y="8252777"/>
                </a:lnTo>
                <a:lnTo>
                  <a:pt x="5621223" y="8270507"/>
                </a:lnTo>
                <a:lnTo>
                  <a:pt x="5657647" y="8282229"/>
                </a:lnTo>
                <a:lnTo>
                  <a:pt x="5734570" y="8337537"/>
                </a:lnTo>
                <a:lnTo>
                  <a:pt x="5771413" y="8349958"/>
                </a:lnTo>
                <a:lnTo>
                  <a:pt x="5797562" y="8369249"/>
                </a:lnTo>
                <a:lnTo>
                  <a:pt x="5809246" y="8389023"/>
                </a:lnTo>
                <a:lnTo>
                  <a:pt x="5831941" y="8402485"/>
                </a:lnTo>
                <a:lnTo>
                  <a:pt x="5843816" y="8422564"/>
                </a:lnTo>
                <a:lnTo>
                  <a:pt x="5866714" y="8436369"/>
                </a:lnTo>
                <a:lnTo>
                  <a:pt x="5877115" y="8453984"/>
                </a:lnTo>
                <a:lnTo>
                  <a:pt x="5898515" y="8465223"/>
                </a:lnTo>
                <a:lnTo>
                  <a:pt x="5943117" y="8540725"/>
                </a:lnTo>
                <a:lnTo>
                  <a:pt x="5961888" y="8547532"/>
                </a:lnTo>
                <a:lnTo>
                  <a:pt x="5957836" y="8565629"/>
                </a:lnTo>
                <a:lnTo>
                  <a:pt x="6000661" y="8638121"/>
                </a:lnTo>
                <a:lnTo>
                  <a:pt x="5997067" y="8657018"/>
                </a:lnTo>
                <a:lnTo>
                  <a:pt x="6012408" y="8682977"/>
                </a:lnTo>
                <a:lnTo>
                  <a:pt x="6006528" y="8697989"/>
                </a:lnTo>
                <a:lnTo>
                  <a:pt x="6012612" y="8708276"/>
                </a:lnTo>
                <a:lnTo>
                  <a:pt x="6007671" y="8724900"/>
                </a:lnTo>
                <a:lnTo>
                  <a:pt x="6013615" y="8734946"/>
                </a:lnTo>
                <a:lnTo>
                  <a:pt x="6008560" y="8751367"/>
                </a:lnTo>
                <a:lnTo>
                  <a:pt x="6014136" y="8760790"/>
                </a:lnTo>
                <a:lnTo>
                  <a:pt x="6014136" y="8486165"/>
                </a:lnTo>
                <a:lnTo>
                  <a:pt x="5973597" y="8417534"/>
                </a:lnTo>
                <a:lnTo>
                  <a:pt x="5944908" y="8393951"/>
                </a:lnTo>
                <a:lnTo>
                  <a:pt x="5927280" y="8364118"/>
                </a:lnTo>
                <a:lnTo>
                  <a:pt x="5881370" y="8336331"/>
                </a:lnTo>
                <a:lnTo>
                  <a:pt x="5812714" y="8270062"/>
                </a:lnTo>
                <a:lnTo>
                  <a:pt x="5790450" y="8257349"/>
                </a:lnTo>
                <a:lnTo>
                  <a:pt x="5768187" y="8244624"/>
                </a:lnTo>
                <a:lnTo>
                  <a:pt x="5724207" y="8220113"/>
                </a:lnTo>
                <a:lnTo>
                  <a:pt x="5680799" y="8196593"/>
                </a:lnTo>
                <a:lnTo>
                  <a:pt x="5636958" y="8172310"/>
                </a:lnTo>
                <a:lnTo>
                  <a:pt x="5582831" y="8155584"/>
                </a:lnTo>
                <a:lnTo>
                  <a:pt x="5540311" y="8133562"/>
                </a:lnTo>
                <a:lnTo>
                  <a:pt x="5487594" y="8119224"/>
                </a:lnTo>
                <a:lnTo>
                  <a:pt x="5435625" y="8106169"/>
                </a:lnTo>
                <a:lnTo>
                  <a:pt x="5395392" y="8088008"/>
                </a:lnTo>
                <a:lnTo>
                  <a:pt x="5333809" y="8083626"/>
                </a:lnTo>
                <a:lnTo>
                  <a:pt x="5284089" y="8074380"/>
                </a:lnTo>
                <a:lnTo>
                  <a:pt x="5235295" y="8066710"/>
                </a:lnTo>
                <a:lnTo>
                  <a:pt x="5176507" y="8067053"/>
                </a:lnTo>
                <a:lnTo>
                  <a:pt x="5129555" y="8062493"/>
                </a:lnTo>
                <a:lnTo>
                  <a:pt x="5072583" y="8065935"/>
                </a:lnTo>
                <a:lnTo>
                  <a:pt x="5028603" y="8066379"/>
                </a:lnTo>
                <a:lnTo>
                  <a:pt x="4985258" y="8067916"/>
                </a:lnTo>
                <a:lnTo>
                  <a:pt x="4931638" y="8077047"/>
                </a:lnTo>
                <a:lnTo>
                  <a:pt x="4889665" y="8080883"/>
                </a:lnTo>
                <a:lnTo>
                  <a:pt x="4837455" y="8092389"/>
                </a:lnTo>
                <a:lnTo>
                  <a:pt x="4796917" y="8098688"/>
                </a:lnTo>
                <a:lnTo>
                  <a:pt x="4746218" y="8112734"/>
                </a:lnTo>
                <a:lnTo>
                  <a:pt x="4696028" y="8127644"/>
                </a:lnTo>
                <a:lnTo>
                  <a:pt x="4646536" y="8143761"/>
                </a:lnTo>
                <a:lnTo>
                  <a:pt x="4608741" y="8154683"/>
                </a:lnTo>
                <a:lnTo>
                  <a:pt x="4560811" y="8173415"/>
                </a:lnTo>
                <a:lnTo>
                  <a:pt x="4513719" y="8193583"/>
                </a:lnTo>
                <a:lnTo>
                  <a:pt x="4467530" y="8215262"/>
                </a:lnTo>
                <a:lnTo>
                  <a:pt x="4422267" y="8238541"/>
                </a:lnTo>
                <a:lnTo>
                  <a:pt x="4377893" y="8263293"/>
                </a:lnTo>
                <a:lnTo>
                  <a:pt x="4334307" y="8289391"/>
                </a:lnTo>
                <a:lnTo>
                  <a:pt x="4302430" y="8310334"/>
                </a:lnTo>
                <a:lnTo>
                  <a:pt x="4260367" y="8338998"/>
                </a:lnTo>
                <a:lnTo>
                  <a:pt x="4219041" y="8368919"/>
                </a:lnTo>
                <a:lnTo>
                  <a:pt x="4178427" y="8400059"/>
                </a:lnTo>
                <a:lnTo>
                  <a:pt x="4138536" y="8432406"/>
                </a:lnTo>
                <a:lnTo>
                  <a:pt x="4119486" y="8450097"/>
                </a:lnTo>
                <a:lnTo>
                  <a:pt x="4089730" y="8474646"/>
                </a:lnTo>
                <a:lnTo>
                  <a:pt x="4071150" y="8493125"/>
                </a:lnTo>
                <a:lnTo>
                  <a:pt x="4061396" y="8501583"/>
                </a:lnTo>
                <a:lnTo>
                  <a:pt x="4041889" y="8518487"/>
                </a:lnTo>
                <a:lnTo>
                  <a:pt x="4006558" y="8483663"/>
                </a:lnTo>
                <a:lnTo>
                  <a:pt x="3982174" y="8442388"/>
                </a:lnTo>
                <a:lnTo>
                  <a:pt x="3876179" y="8337867"/>
                </a:lnTo>
                <a:lnTo>
                  <a:pt x="3817023" y="8262709"/>
                </a:lnTo>
                <a:lnTo>
                  <a:pt x="3782276" y="8228876"/>
                </a:lnTo>
                <a:lnTo>
                  <a:pt x="3758476" y="8188579"/>
                </a:lnTo>
                <a:lnTo>
                  <a:pt x="3723754" y="8154784"/>
                </a:lnTo>
                <a:lnTo>
                  <a:pt x="3654323" y="8087195"/>
                </a:lnTo>
                <a:lnTo>
                  <a:pt x="3630587" y="8047012"/>
                </a:lnTo>
                <a:lnTo>
                  <a:pt x="3595941" y="8013332"/>
                </a:lnTo>
                <a:lnTo>
                  <a:pt x="3408337" y="7820634"/>
                </a:lnTo>
                <a:lnTo>
                  <a:pt x="3360242" y="7789177"/>
                </a:lnTo>
                <a:lnTo>
                  <a:pt x="3323298" y="7751597"/>
                </a:lnTo>
                <a:lnTo>
                  <a:pt x="3287966" y="7716761"/>
                </a:lnTo>
                <a:lnTo>
                  <a:pt x="3241916" y="7688745"/>
                </a:lnTo>
                <a:lnTo>
                  <a:pt x="3207042" y="7654671"/>
                </a:lnTo>
                <a:lnTo>
                  <a:pt x="3161500" y="7627531"/>
                </a:lnTo>
                <a:lnTo>
                  <a:pt x="3127184" y="7594409"/>
                </a:lnTo>
                <a:lnTo>
                  <a:pt x="3037675" y="7542784"/>
                </a:lnTo>
                <a:lnTo>
                  <a:pt x="3004172" y="7524483"/>
                </a:lnTo>
                <a:lnTo>
                  <a:pt x="3015754" y="7488250"/>
                </a:lnTo>
                <a:lnTo>
                  <a:pt x="3033509" y="7431100"/>
                </a:lnTo>
                <a:lnTo>
                  <a:pt x="3050832" y="7373772"/>
                </a:lnTo>
                <a:lnTo>
                  <a:pt x="3067723" y="7316241"/>
                </a:lnTo>
                <a:lnTo>
                  <a:pt x="3084157" y="7258532"/>
                </a:lnTo>
                <a:lnTo>
                  <a:pt x="3100159" y="7200633"/>
                </a:lnTo>
                <a:lnTo>
                  <a:pt x="3115716" y="7142556"/>
                </a:lnTo>
                <a:lnTo>
                  <a:pt x="3130816" y="7084288"/>
                </a:lnTo>
                <a:lnTo>
                  <a:pt x="3145472" y="7025843"/>
                </a:lnTo>
                <a:lnTo>
                  <a:pt x="3159671" y="6967220"/>
                </a:lnTo>
                <a:lnTo>
                  <a:pt x="3173425" y="6908432"/>
                </a:lnTo>
                <a:lnTo>
                  <a:pt x="3186722" y="6849453"/>
                </a:lnTo>
                <a:lnTo>
                  <a:pt x="3199549" y="6790309"/>
                </a:lnTo>
                <a:lnTo>
                  <a:pt x="3211931" y="6730987"/>
                </a:lnTo>
                <a:lnTo>
                  <a:pt x="3223844" y="6671500"/>
                </a:lnTo>
                <a:lnTo>
                  <a:pt x="3235299" y="6611861"/>
                </a:lnTo>
                <a:lnTo>
                  <a:pt x="3246285" y="6552044"/>
                </a:lnTo>
                <a:lnTo>
                  <a:pt x="3256800" y="6492062"/>
                </a:lnTo>
                <a:lnTo>
                  <a:pt x="3266859" y="6431928"/>
                </a:lnTo>
                <a:lnTo>
                  <a:pt x="3276435" y="6371628"/>
                </a:lnTo>
                <a:lnTo>
                  <a:pt x="3285540" y="6311176"/>
                </a:lnTo>
                <a:lnTo>
                  <a:pt x="3294164" y="6250559"/>
                </a:lnTo>
                <a:lnTo>
                  <a:pt x="3302330" y="6189802"/>
                </a:lnTo>
                <a:lnTo>
                  <a:pt x="3310001" y="6128893"/>
                </a:lnTo>
                <a:lnTo>
                  <a:pt x="3317189" y="6067831"/>
                </a:lnTo>
                <a:lnTo>
                  <a:pt x="3323907" y="6006617"/>
                </a:lnTo>
                <a:lnTo>
                  <a:pt x="3330130" y="5945263"/>
                </a:lnTo>
                <a:lnTo>
                  <a:pt x="3335871" y="5883770"/>
                </a:lnTo>
                <a:lnTo>
                  <a:pt x="3341116" y="5822124"/>
                </a:lnTo>
                <a:lnTo>
                  <a:pt x="3345878" y="5760351"/>
                </a:lnTo>
                <a:lnTo>
                  <a:pt x="3350145" y="5698439"/>
                </a:lnTo>
                <a:lnTo>
                  <a:pt x="3353917" y="5636387"/>
                </a:lnTo>
                <a:lnTo>
                  <a:pt x="3357194" y="5574208"/>
                </a:lnTo>
                <a:lnTo>
                  <a:pt x="3359975" y="5511889"/>
                </a:lnTo>
                <a:lnTo>
                  <a:pt x="3362248" y="5449443"/>
                </a:lnTo>
                <a:lnTo>
                  <a:pt x="3364026" y="5386870"/>
                </a:lnTo>
                <a:lnTo>
                  <a:pt x="3365284" y="5324183"/>
                </a:lnTo>
                <a:lnTo>
                  <a:pt x="3366058" y="5261356"/>
                </a:lnTo>
                <a:lnTo>
                  <a:pt x="3366312" y="5198415"/>
                </a:lnTo>
                <a:lnTo>
                  <a:pt x="3366135" y="5146319"/>
                </a:lnTo>
                <a:lnTo>
                  <a:pt x="3365601" y="5094300"/>
                </a:lnTo>
                <a:lnTo>
                  <a:pt x="3364738" y="5042357"/>
                </a:lnTo>
                <a:lnTo>
                  <a:pt x="3363506" y="4990503"/>
                </a:lnTo>
                <a:lnTo>
                  <a:pt x="3361944" y="4938738"/>
                </a:lnTo>
                <a:lnTo>
                  <a:pt x="3360026" y="4887061"/>
                </a:lnTo>
                <a:lnTo>
                  <a:pt x="3357765" y="4835461"/>
                </a:lnTo>
                <a:lnTo>
                  <a:pt x="3355162" y="4783963"/>
                </a:lnTo>
                <a:lnTo>
                  <a:pt x="3352215" y="4732540"/>
                </a:lnTo>
                <a:lnTo>
                  <a:pt x="3348926" y="4681220"/>
                </a:lnTo>
                <a:lnTo>
                  <a:pt x="3345307" y="4629988"/>
                </a:lnTo>
                <a:lnTo>
                  <a:pt x="3341344" y="4578858"/>
                </a:lnTo>
                <a:lnTo>
                  <a:pt x="3337039" y="4527816"/>
                </a:lnTo>
                <a:lnTo>
                  <a:pt x="3332403" y="4476864"/>
                </a:lnTo>
                <a:lnTo>
                  <a:pt x="3327425" y="4426013"/>
                </a:lnTo>
                <a:lnTo>
                  <a:pt x="3322116" y="4375264"/>
                </a:lnTo>
                <a:lnTo>
                  <a:pt x="3316478" y="4324616"/>
                </a:lnTo>
                <a:lnTo>
                  <a:pt x="3310496" y="4274058"/>
                </a:lnTo>
                <a:lnTo>
                  <a:pt x="3304197" y="4223613"/>
                </a:lnTo>
                <a:lnTo>
                  <a:pt x="3297555" y="4173258"/>
                </a:lnTo>
                <a:lnTo>
                  <a:pt x="3290595" y="4123017"/>
                </a:lnTo>
                <a:lnTo>
                  <a:pt x="3283305" y="4072877"/>
                </a:lnTo>
                <a:lnTo>
                  <a:pt x="3275685" y="4022839"/>
                </a:lnTo>
                <a:lnTo>
                  <a:pt x="3267735" y="3972915"/>
                </a:lnTo>
                <a:lnTo>
                  <a:pt x="3259480" y="3923093"/>
                </a:lnTo>
                <a:lnTo>
                  <a:pt x="3250882" y="3873385"/>
                </a:lnTo>
                <a:lnTo>
                  <a:pt x="3241967" y="3823779"/>
                </a:lnTo>
                <a:lnTo>
                  <a:pt x="3232734" y="3774287"/>
                </a:lnTo>
                <a:lnTo>
                  <a:pt x="3223183" y="3724910"/>
                </a:lnTo>
                <a:lnTo>
                  <a:pt x="3213316" y="3675659"/>
                </a:lnTo>
                <a:lnTo>
                  <a:pt x="3203130" y="3626510"/>
                </a:lnTo>
                <a:lnTo>
                  <a:pt x="3192627" y="3577475"/>
                </a:lnTo>
                <a:lnTo>
                  <a:pt x="3181807" y="3528568"/>
                </a:lnTo>
                <a:lnTo>
                  <a:pt x="3170669" y="3479762"/>
                </a:lnTo>
                <a:lnTo>
                  <a:pt x="3159226" y="3431095"/>
                </a:lnTo>
                <a:lnTo>
                  <a:pt x="3147466" y="3382530"/>
                </a:lnTo>
                <a:lnTo>
                  <a:pt x="3135401" y="3334105"/>
                </a:lnTo>
                <a:lnTo>
                  <a:pt x="3123019" y="3285794"/>
                </a:lnTo>
                <a:lnTo>
                  <a:pt x="3110331" y="3237598"/>
                </a:lnTo>
                <a:lnTo>
                  <a:pt x="3097339" y="3189541"/>
                </a:lnTo>
                <a:lnTo>
                  <a:pt x="3084042" y="3141611"/>
                </a:lnTo>
                <a:lnTo>
                  <a:pt x="3070441" y="3093796"/>
                </a:lnTo>
                <a:lnTo>
                  <a:pt x="3056534" y="3046120"/>
                </a:lnTo>
                <a:lnTo>
                  <a:pt x="3042323" y="2998571"/>
                </a:lnTo>
                <a:lnTo>
                  <a:pt x="3027807" y="2951149"/>
                </a:lnTo>
                <a:lnTo>
                  <a:pt x="3012998" y="2903867"/>
                </a:lnTo>
                <a:lnTo>
                  <a:pt x="2997885" y="2856712"/>
                </a:lnTo>
                <a:lnTo>
                  <a:pt x="2982480" y="2809684"/>
                </a:lnTo>
                <a:lnTo>
                  <a:pt x="2966770" y="2762808"/>
                </a:lnTo>
                <a:lnTo>
                  <a:pt x="2950768" y="2716060"/>
                </a:lnTo>
                <a:lnTo>
                  <a:pt x="2934474" y="2669451"/>
                </a:lnTo>
                <a:lnTo>
                  <a:pt x="2917875" y="2622969"/>
                </a:lnTo>
                <a:lnTo>
                  <a:pt x="2900997" y="2576639"/>
                </a:lnTo>
                <a:lnTo>
                  <a:pt x="2883827" y="2530449"/>
                </a:lnTo>
                <a:lnTo>
                  <a:pt x="2866352" y="2484399"/>
                </a:lnTo>
                <a:lnTo>
                  <a:pt x="2848597" y="2438489"/>
                </a:lnTo>
                <a:lnTo>
                  <a:pt x="2830563" y="2392730"/>
                </a:lnTo>
                <a:lnTo>
                  <a:pt x="2812237" y="2347112"/>
                </a:lnTo>
                <a:lnTo>
                  <a:pt x="2793619" y="2301646"/>
                </a:lnTo>
                <a:lnTo>
                  <a:pt x="2774721" y="2256320"/>
                </a:lnTo>
                <a:lnTo>
                  <a:pt x="2755544" y="2211159"/>
                </a:lnTo>
                <a:lnTo>
                  <a:pt x="2736075" y="2166124"/>
                </a:lnTo>
                <a:lnTo>
                  <a:pt x="2716326" y="2121255"/>
                </a:lnTo>
                <a:lnTo>
                  <a:pt x="2696299" y="2076538"/>
                </a:lnTo>
                <a:lnTo>
                  <a:pt x="2676004" y="2031974"/>
                </a:lnTo>
                <a:lnTo>
                  <a:pt x="2655417" y="1987562"/>
                </a:lnTo>
                <a:lnTo>
                  <a:pt x="2634564" y="1943303"/>
                </a:lnTo>
                <a:lnTo>
                  <a:pt x="2613431" y="1899208"/>
                </a:lnTo>
                <a:lnTo>
                  <a:pt x="2592019" y="1855266"/>
                </a:lnTo>
                <a:lnTo>
                  <a:pt x="2570340" y="1811489"/>
                </a:lnTo>
                <a:lnTo>
                  <a:pt x="2548382" y="1767865"/>
                </a:lnTo>
                <a:lnTo>
                  <a:pt x="2526157" y="1724406"/>
                </a:lnTo>
                <a:lnTo>
                  <a:pt x="2503665" y="1681111"/>
                </a:lnTo>
                <a:lnTo>
                  <a:pt x="2480907" y="1637969"/>
                </a:lnTo>
                <a:lnTo>
                  <a:pt x="2457869" y="1595005"/>
                </a:lnTo>
                <a:lnTo>
                  <a:pt x="2434577" y="1552194"/>
                </a:lnTo>
                <a:lnTo>
                  <a:pt x="2411018" y="1509560"/>
                </a:lnTo>
                <a:lnTo>
                  <a:pt x="2387193" y="1467091"/>
                </a:lnTo>
                <a:lnTo>
                  <a:pt x="2363101" y="1424800"/>
                </a:lnTo>
                <a:lnTo>
                  <a:pt x="2338755" y="1382661"/>
                </a:lnTo>
                <a:lnTo>
                  <a:pt x="2314143" y="1340713"/>
                </a:lnTo>
                <a:lnTo>
                  <a:pt x="2289264" y="1298930"/>
                </a:lnTo>
                <a:lnTo>
                  <a:pt x="2264143" y="1257312"/>
                </a:lnTo>
                <a:lnTo>
                  <a:pt x="2238756" y="1215872"/>
                </a:lnTo>
                <a:lnTo>
                  <a:pt x="2213102" y="1174623"/>
                </a:lnTo>
                <a:lnTo>
                  <a:pt x="2187206" y="1133538"/>
                </a:lnTo>
                <a:lnTo>
                  <a:pt x="2161057" y="1092631"/>
                </a:lnTo>
                <a:lnTo>
                  <a:pt x="2134654" y="1051902"/>
                </a:lnTo>
                <a:lnTo>
                  <a:pt x="2107996" y="1011364"/>
                </a:lnTo>
                <a:lnTo>
                  <a:pt x="2080323" y="969810"/>
                </a:lnTo>
                <a:lnTo>
                  <a:pt x="2052383" y="928446"/>
                </a:lnTo>
                <a:lnTo>
                  <a:pt x="2024189" y="887285"/>
                </a:lnTo>
                <a:lnTo>
                  <a:pt x="1995728" y="846315"/>
                </a:lnTo>
                <a:lnTo>
                  <a:pt x="1967001" y="805548"/>
                </a:lnTo>
                <a:lnTo>
                  <a:pt x="1938032" y="764971"/>
                </a:lnTo>
                <a:lnTo>
                  <a:pt x="1908797" y="724598"/>
                </a:lnTo>
                <a:lnTo>
                  <a:pt x="1879307" y="684428"/>
                </a:lnTo>
                <a:lnTo>
                  <a:pt x="1849551" y="644461"/>
                </a:lnTo>
                <a:lnTo>
                  <a:pt x="1819554" y="604685"/>
                </a:lnTo>
                <a:lnTo>
                  <a:pt x="1789303" y="565124"/>
                </a:lnTo>
                <a:lnTo>
                  <a:pt x="1758797" y="525780"/>
                </a:lnTo>
                <a:lnTo>
                  <a:pt x="1728050" y="486625"/>
                </a:lnTo>
                <a:lnTo>
                  <a:pt x="1697050" y="447687"/>
                </a:lnTo>
                <a:lnTo>
                  <a:pt x="1665795" y="408952"/>
                </a:lnTo>
                <a:lnTo>
                  <a:pt x="1634299" y="370433"/>
                </a:lnTo>
                <a:lnTo>
                  <a:pt x="1602549" y="332130"/>
                </a:lnTo>
                <a:lnTo>
                  <a:pt x="1570570" y="294030"/>
                </a:lnTo>
                <a:lnTo>
                  <a:pt x="1538338" y="256146"/>
                </a:lnTo>
                <a:lnTo>
                  <a:pt x="1505864" y="218478"/>
                </a:lnTo>
                <a:lnTo>
                  <a:pt x="1473149" y="181025"/>
                </a:lnTo>
                <a:lnTo>
                  <a:pt x="1440205" y="143802"/>
                </a:lnTo>
                <a:lnTo>
                  <a:pt x="1407007" y="106781"/>
                </a:lnTo>
                <a:lnTo>
                  <a:pt x="1373581" y="69989"/>
                </a:lnTo>
                <a:lnTo>
                  <a:pt x="1339926" y="33413"/>
                </a:lnTo>
                <a:lnTo>
                  <a:pt x="1314653" y="6337"/>
                </a:lnTo>
                <a:lnTo>
                  <a:pt x="5880" y="6337"/>
                </a:lnTo>
                <a:lnTo>
                  <a:pt x="5880" y="4629124"/>
                </a:lnTo>
                <a:lnTo>
                  <a:pt x="3124" y="4628464"/>
                </a:lnTo>
                <a:lnTo>
                  <a:pt x="5880" y="4632274"/>
                </a:lnTo>
                <a:lnTo>
                  <a:pt x="5880" y="4724336"/>
                </a:lnTo>
                <a:lnTo>
                  <a:pt x="0" y="4723028"/>
                </a:lnTo>
                <a:lnTo>
                  <a:pt x="5880" y="5257330"/>
                </a:lnTo>
                <a:lnTo>
                  <a:pt x="5880" y="10293337"/>
                </a:lnTo>
                <a:lnTo>
                  <a:pt x="1408036" y="10293337"/>
                </a:lnTo>
                <a:lnTo>
                  <a:pt x="1460449" y="10234752"/>
                </a:lnTo>
                <a:lnTo>
                  <a:pt x="1498955" y="10190874"/>
                </a:lnTo>
                <a:lnTo>
                  <a:pt x="1537131" y="10146703"/>
                </a:lnTo>
                <a:lnTo>
                  <a:pt x="1574977" y="10102228"/>
                </a:lnTo>
                <a:lnTo>
                  <a:pt x="1612480" y="10057473"/>
                </a:lnTo>
                <a:lnTo>
                  <a:pt x="1649653" y="10012413"/>
                </a:lnTo>
                <a:lnTo>
                  <a:pt x="1686471" y="9967074"/>
                </a:lnTo>
                <a:lnTo>
                  <a:pt x="1722958" y="9921443"/>
                </a:lnTo>
                <a:lnTo>
                  <a:pt x="1759102" y="9875520"/>
                </a:lnTo>
                <a:lnTo>
                  <a:pt x="1794891" y="9829317"/>
                </a:lnTo>
                <a:lnTo>
                  <a:pt x="1830336" y="9782835"/>
                </a:lnTo>
                <a:lnTo>
                  <a:pt x="1865439" y="9736074"/>
                </a:lnTo>
                <a:lnTo>
                  <a:pt x="1900174" y="9689033"/>
                </a:lnTo>
                <a:lnTo>
                  <a:pt x="1934565" y="9641713"/>
                </a:lnTo>
                <a:lnTo>
                  <a:pt x="1968601" y="9594126"/>
                </a:lnTo>
                <a:lnTo>
                  <a:pt x="2002282" y="9546260"/>
                </a:lnTo>
                <a:lnTo>
                  <a:pt x="2035594" y="9498127"/>
                </a:lnTo>
                <a:lnTo>
                  <a:pt x="2068550" y="9449727"/>
                </a:lnTo>
                <a:lnTo>
                  <a:pt x="2101151" y="9401061"/>
                </a:lnTo>
                <a:lnTo>
                  <a:pt x="2133371" y="9352128"/>
                </a:lnTo>
                <a:lnTo>
                  <a:pt x="2165235" y="9302928"/>
                </a:lnTo>
                <a:lnTo>
                  <a:pt x="2196719" y="9253474"/>
                </a:lnTo>
                <a:lnTo>
                  <a:pt x="2227834" y="9203766"/>
                </a:lnTo>
                <a:lnTo>
                  <a:pt x="2258580" y="9153792"/>
                </a:lnTo>
                <a:lnTo>
                  <a:pt x="2283498" y="9112580"/>
                </a:lnTo>
                <a:lnTo>
                  <a:pt x="2981083" y="10293337"/>
                </a:lnTo>
                <a:lnTo>
                  <a:pt x="4105211" y="10298519"/>
                </a:lnTo>
                <a:lnTo>
                  <a:pt x="4091571" y="10279672"/>
                </a:lnTo>
                <a:lnTo>
                  <a:pt x="4050080" y="10255136"/>
                </a:lnTo>
                <a:lnTo>
                  <a:pt x="3909415" y="10116934"/>
                </a:lnTo>
                <a:lnTo>
                  <a:pt x="3871658" y="10077996"/>
                </a:lnTo>
                <a:lnTo>
                  <a:pt x="3844620" y="10032225"/>
                </a:lnTo>
                <a:lnTo>
                  <a:pt x="3806507" y="9992677"/>
                </a:lnTo>
                <a:lnTo>
                  <a:pt x="3461740" y="9409100"/>
                </a:lnTo>
                <a:lnTo>
                  <a:pt x="2688996" y="8341004"/>
                </a:lnTo>
                <a:lnTo>
                  <a:pt x="2698102" y="8321014"/>
                </a:lnTo>
                <a:lnTo>
                  <a:pt x="2722194" y="8266989"/>
                </a:lnTo>
                <a:lnTo>
                  <a:pt x="2745879" y="8212734"/>
                </a:lnTo>
                <a:lnTo>
                  <a:pt x="2769158" y="8158264"/>
                </a:lnTo>
                <a:lnTo>
                  <a:pt x="2792031" y="8103578"/>
                </a:lnTo>
                <a:lnTo>
                  <a:pt x="2814472" y="8048676"/>
                </a:lnTo>
                <a:lnTo>
                  <a:pt x="2836507" y="7993570"/>
                </a:lnTo>
                <a:lnTo>
                  <a:pt x="2858122" y="7938236"/>
                </a:lnTo>
                <a:lnTo>
                  <a:pt x="2879318" y="7882699"/>
                </a:lnTo>
                <a:lnTo>
                  <a:pt x="2900095" y="7826959"/>
                </a:lnTo>
                <a:lnTo>
                  <a:pt x="2920441" y="7771016"/>
                </a:lnTo>
                <a:lnTo>
                  <a:pt x="2940367" y="7714856"/>
                </a:lnTo>
                <a:lnTo>
                  <a:pt x="2959862" y="7658506"/>
                </a:lnTo>
                <a:lnTo>
                  <a:pt x="2975775" y="7611275"/>
                </a:lnTo>
                <a:lnTo>
                  <a:pt x="2995574" y="7621321"/>
                </a:lnTo>
                <a:lnTo>
                  <a:pt x="3089478" y="7680401"/>
                </a:lnTo>
                <a:lnTo>
                  <a:pt x="3136976" y="7710856"/>
                </a:lnTo>
                <a:lnTo>
                  <a:pt x="3173907" y="7748410"/>
                </a:lnTo>
                <a:lnTo>
                  <a:pt x="3174250" y="7748994"/>
                </a:lnTo>
                <a:lnTo>
                  <a:pt x="3221748" y="7779461"/>
                </a:lnTo>
                <a:lnTo>
                  <a:pt x="3295523" y="7854391"/>
                </a:lnTo>
                <a:lnTo>
                  <a:pt x="3343618" y="7885849"/>
                </a:lnTo>
                <a:lnTo>
                  <a:pt x="3418344" y="7962405"/>
                </a:lnTo>
                <a:lnTo>
                  <a:pt x="3415525" y="7957642"/>
                </a:lnTo>
                <a:lnTo>
                  <a:pt x="3520973" y="8061211"/>
                </a:lnTo>
                <a:lnTo>
                  <a:pt x="3545281" y="8102359"/>
                </a:lnTo>
                <a:lnTo>
                  <a:pt x="3651199" y="8206753"/>
                </a:lnTo>
                <a:lnTo>
                  <a:pt x="3675621" y="8248091"/>
                </a:lnTo>
                <a:lnTo>
                  <a:pt x="3746360" y="8317890"/>
                </a:lnTo>
                <a:lnTo>
                  <a:pt x="3843540" y="8432432"/>
                </a:lnTo>
                <a:lnTo>
                  <a:pt x="3915600" y="8504479"/>
                </a:lnTo>
                <a:lnTo>
                  <a:pt x="3940670" y="8546922"/>
                </a:lnTo>
                <a:lnTo>
                  <a:pt x="3976662" y="8582863"/>
                </a:lnTo>
                <a:lnTo>
                  <a:pt x="3959568" y="8603869"/>
                </a:lnTo>
                <a:lnTo>
                  <a:pt x="3931856" y="8631872"/>
                </a:lnTo>
                <a:lnTo>
                  <a:pt x="3915410" y="8653958"/>
                </a:lnTo>
                <a:lnTo>
                  <a:pt x="3888346" y="8683053"/>
                </a:lnTo>
                <a:lnTo>
                  <a:pt x="3864457" y="8717521"/>
                </a:lnTo>
                <a:lnTo>
                  <a:pt x="3830396" y="8759736"/>
                </a:lnTo>
                <a:lnTo>
                  <a:pt x="3808069" y="8796871"/>
                </a:lnTo>
                <a:lnTo>
                  <a:pt x="3786619" y="8835453"/>
                </a:lnTo>
                <a:lnTo>
                  <a:pt x="3755136" y="8882037"/>
                </a:lnTo>
                <a:lnTo>
                  <a:pt x="3735540" y="8923769"/>
                </a:lnTo>
                <a:lnTo>
                  <a:pt x="3716947" y="8967191"/>
                </a:lnTo>
                <a:lnTo>
                  <a:pt x="3700475" y="9014219"/>
                </a:lnTo>
                <a:lnTo>
                  <a:pt x="3684879" y="9062733"/>
                </a:lnTo>
                <a:lnTo>
                  <a:pt x="3670147" y="9112694"/>
                </a:lnTo>
                <a:lnTo>
                  <a:pt x="3656253" y="9164079"/>
                </a:lnTo>
                <a:lnTo>
                  <a:pt x="3643172" y="9216847"/>
                </a:lnTo>
                <a:lnTo>
                  <a:pt x="3641826" y="9264498"/>
                </a:lnTo>
                <a:lnTo>
                  <a:pt x="3629329" y="9318257"/>
                </a:lnTo>
                <a:lnTo>
                  <a:pt x="3628428" y="9366669"/>
                </a:lnTo>
                <a:lnTo>
                  <a:pt x="3628148" y="9416123"/>
                </a:lnTo>
                <a:lnTo>
                  <a:pt x="3639362" y="9460078"/>
                </a:lnTo>
                <a:lnTo>
                  <a:pt x="3640163" y="9511360"/>
                </a:lnTo>
                <a:lnTo>
                  <a:pt x="3641433" y="9563443"/>
                </a:lnTo>
                <a:lnTo>
                  <a:pt x="3684994" y="9717697"/>
                </a:lnTo>
                <a:lnTo>
                  <a:pt x="4091571" y="10279672"/>
                </a:lnTo>
                <a:lnTo>
                  <a:pt x="4095407" y="10281945"/>
                </a:lnTo>
                <a:lnTo>
                  <a:pt x="3900233" y="9951580"/>
                </a:lnTo>
                <a:lnTo>
                  <a:pt x="3872141" y="9928987"/>
                </a:lnTo>
                <a:lnTo>
                  <a:pt x="3838156" y="9871469"/>
                </a:lnTo>
                <a:lnTo>
                  <a:pt x="3832364" y="9836696"/>
                </a:lnTo>
                <a:lnTo>
                  <a:pt x="3783914" y="9754692"/>
                </a:lnTo>
                <a:lnTo>
                  <a:pt x="3779850" y="9722841"/>
                </a:lnTo>
                <a:lnTo>
                  <a:pt x="3764940" y="9697606"/>
                </a:lnTo>
                <a:lnTo>
                  <a:pt x="3761054" y="9666059"/>
                </a:lnTo>
                <a:lnTo>
                  <a:pt x="3749421" y="9596437"/>
                </a:lnTo>
                <a:lnTo>
                  <a:pt x="3732923" y="9568510"/>
                </a:lnTo>
                <a:lnTo>
                  <a:pt x="3727500" y="9534360"/>
                </a:lnTo>
                <a:lnTo>
                  <a:pt x="3732568" y="9492996"/>
                </a:lnTo>
                <a:lnTo>
                  <a:pt x="3721582" y="9424467"/>
                </a:lnTo>
                <a:lnTo>
                  <a:pt x="3727386" y="9384360"/>
                </a:lnTo>
                <a:lnTo>
                  <a:pt x="3725913" y="9356890"/>
                </a:lnTo>
                <a:lnTo>
                  <a:pt x="3724668" y="9329826"/>
                </a:lnTo>
                <a:lnTo>
                  <a:pt x="3723665" y="9303156"/>
                </a:lnTo>
                <a:lnTo>
                  <a:pt x="3733800" y="9270378"/>
                </a:lnTo>
                <a:lnTo>
                  <a:pt x="3729977" y="9238932"/>
                </a:lnTo>
                <a:lnTo>
                  <a:pt x="3745331" y="9165069"/>
                </a:lnTo>
                <a:lnTo>
                  <a:pt x="3763797" y="9096426"/>
                </a:lnTo>
                <a:lnTo>
                  <a:pt x="3785362" y="9033065"/>
                </a:lnTo>
                <a:lnTo>
                  <a:pt x="3809466" y="8973998"/>
                </a:lnTo>
                <a:lnTo>
                  <a:pt x="3836162" y="8919299"/>
                </a:lnTo>
                <a:lnTo>
                  <a:pt x="3860990" y="8886419"/>
                </a:lnTo>
                <a:lnTo>
                  <a:pt x="3874020" y="8858567"/>
                </a:lnTo>
                <a:lnTo>
                  <a:pt x="3898506" y="8825103"/>
                </a:lnTo>
                <a:lnTo>
                  <a:pt x="3912527" y="8798890"/>
                </a:lnTo>
                <a:lnTo>
                  <a:pt x="3937927" y="8766975"/>
                </a:lnTo>
                <a:lnTo>
                  <a:pt x="3963720" y="8735746"/>
                </a:lnTo>
                <a:lnTo>
                  <a:pt x="3989984" y="8705278"/>
                </a:lnTo>
                <a:lnTo>
                  <a:pt x="4016679" y="8675573"/>
                </a:lnTo>
                <a:lnTo>
                  <a:pt x="4043807" y="8646579"/>
                </a:lnTo>
                <a:lnTo>
                  <a:pt x="4103497" y="8722639"/>
                </a:lnTo>
                <a:lnTo>
                  <a:pt x="4205770" y="8820861"/>
                </a:lnTo>
                <a:lnTo>
                  <a:pt x="4236618" y="8848115"/>
                </a:lnTo>
                <a:lnTo>
                  <a:pt x="4256456" y="8881681"/>
                </a:lnTo>
                <a:lnTo>
                  <a:pt x="4317682" y="8935390"/>
                </a:lnTo>
                <a:lnTo>
                  <a:pt x="4364964" y="8965489"/>
                </a:lnTo>
                <a:lnTo>
                  <a:pt x="4401083" y="9001646"/>
                </a:lnTo>
                <a:lnTo>
                  <a:pt x="4424362" y="9016174"/>
                </a:lnTo>
                <a:lnTo>
                  <a:pt x="4494136" y="9059291"/>
                </a:lnTo>
                <a:lnTo>
                  <a:pt x="4529074" y="9093454"/>
                </a:lnTo>
                <a:lnTo>
                  <a:pt x="4585322" y="9113761"/>
                </a:lnTo>
                <a:lnTo>
                  <a:pt x="4630217" y="9139809"/>
                </a:lnTo>
                <a:lnTo>
                  <a:pt x="4674489" y="9164815"/>
                </a:lnTo>
                <a:lnTo>
                  <a:pt x="4729061" y="9182290"/>
                </a:lnTo>
                <a:lnTo>
                  <a:pt x="4772050" y="9205125"/>
                </a:lnTo>
                <a:lnTo>
                  <a:pt x="4825327" y="9220378"/>
                </a:lnTo>
                <a:lnTo>
                  <a:pt x="4877917" y="9234500"/>
                </a:lnTo>
                <a:lnTo>
                  <a:pt x="4928222" y="9244736"/>
                </a:lnTo>
                <a:lnTo>
                  <a:pt x="4978133" y="9254312"/>
                </a:lnTo>
                <a:lnTo>
                  <a:pt x="5016665" y="9269616"/>
                </a:lnTo>
                <a:lnTo>
                  <a:pt x="5065661" y="9277655"/>
                </a:lnTo>
                <a:lnTo>
                  <a:pt x="5114137" y="9284792"/>
                </a:lnTo>
                <a:lnTo>
                  <a:pt x="5162042" y="9290964"/>
                </a:lnTo>
                <a:lnTo>
                  <a:pt x="5209324" y="9296095"/>
                </a:lnTo>
                <a:lnTo>
                  <a:pt x="5267236" y="9294254"/>
                </a:lnTo>
                <a:lnTo>
                  <a:pt x="5313553" y="9297746"/>
                </a:lnTo>
                <a:lnTo>
                  <a:pt x="5359108" y="9299956"/>
                </a:lnTo>
                <a:lnTo>
                  <a:pt x="5414746" y="9294254"/>
                </a:lnTo>
                <a:lnTo>
                  <a:pt x="5458498" y="9293415"/>
                </a:lnTo>
                <a:lnTo>
                  <a:pt x="5512155" y="9284348"/>
                </a:lnTo>
                <a:lnTo>
                  <a:pt x="5553722" y="9279826"/>
                </a:lnTo>
                <a:lnTo>
                  <a:pt x="5604243" y="9265463"/>
                </a:lnTo>
                <a:lnTo>
                  <a:pt x="5642940" y="9256052"/>
                </a:lnTo>
                <a:lnTo>
                  <a:pt x="5680634" y="9244952"/>
                </a:lnTo>
                <a:lnTo>
                  <a:pt x="5728182" y="9225559"/>
                </a:lnTo>
                <a:lnTo>
                  <a:pt x="5763653" y="9210688"/>
                </a:lnTo>
                <a:lnTo>
                  <a:pt x="5797994" y="9193924"/>
                </a:lnTo>
                <a:lnTo>
                  <a:pt x="5842051" y="9168625"/>
                </a:lnTo>
                <a:lnTo>
                  <a:pt x="5873826" y="9147518"/>
                </a:lnTo>
                <a:lnTo>
                  <a:pt x="5914999" y="9117330"/>
                </a:lnTo>
                <a:lnTo>
                  <a:pt x="5954611" y="9084513"/>
                </a:lnTo>
                <a:lnTo>
                  <a:pt x="5981509" y="9055138"/>
                </a:lnTo>
                <a:lnTo>
                  <a:pt x="6017336" y="9015908"/>
                </a:lnTo>
                <a:lnTo>
                  <a:pt x="6039993" y="8979344"/>
                </a:lnTo>
                <a:lnTo>
                  <a:pt x="6071108" y="8932139"/>
                </a:lnTo>
                <a:lnTo>
                  <a:pt x="6088596" y="8886825"/>
                </a:lnTo>
                <a:lnTo>
                  <a:pt x="6097092" y="8851290"/>
                </a:lnTo>
                <a:lnTo>
                  <a:pt x="6104712" y="8814257"/>
                </a:lnTo>
                <a:lnTo>
                  <a:pt x="6100483" y="8782126"/>
                </a:lnTo>
                <a:lnTo>
                  <a:pt x="6106249" y="8741931"/>
                </a:lnTo>
                <a:close/>
              </a:path>
              <a:path w="18296255" h="10300335">
                <a:moveTo>
                  <a:pt x="9465297" y="1097737"/>
                </a:moveTo>
                <a:lnTo>
                  <a:pt x="8749881" y="743927"/>
                </a:lnTo>
                <a:lnTo>
                  <a:pt x="8698598" y="732726"/>
                </a:lnTo>
                <a:lnTo>
                  <a:pt x="8562454" y="665403"/>
                </a:lnTo>
                <a:lnTo>
                  <a:pt x="8511984" y="654621"/>
                </a:lnTo>
                <a:lnTo>
                  <a:pt x="7236053" y="23596"/>
                </a:lnTo>
                <a:lnTo>
                  <a:pt x="7814437" y="309626"/>
                </a:lnTo>
                <a:lnTo>
                  <a:pt x="7771117" y="274040"/>
                </a:lnTo>
                <a:lnTo>
                  <a:pt x="7722197" y="249847"/>
                </a:lnTo>
                <a:lnTo>
                  <a:pt x="7678966" y="214287"/>
                </a:lnTo>
                <a:lnTo>
                  <a:pt x="7630160" y="190157"/>
                </a:lnTo>
                <a:lnTo>
                  <a:pt x="7587081" y="154686"/>
                </a:lnTo>
                <a:lnTo>
                  <a:pt x="7585608" y="168122"/>
                </a:lnTo>
                <a:lnTo>
                  <a:pt x="7585227" y="153758"/>
                </a:lnTo>
                <a:lnTo>
                  <a:pt x="7525931" y="124434"/>
                </a:lnTo>
                <a:lnTo>
                  <a:pt x="7490447" y="92722"/>
                </a:lnTo>
                <a:lnTo>
                  <a:pt x="7449388" y="72415"/>
                </a:lnTo>
                <a:lnTo>
                  <a:pt x="7414006" y="40754"/>
                </a:lnTo>
                <a:lnTo>
                  <a:pt x="7382281" y="10883"/>
                </a:lnTo>
                <a:lnTo>
                  <a:pt x="7360259" y="0"/>
                </a:lnTo>
                <a:lnTo>
                  <a:pt x="7196379" y="3962"/>
                </a:lnTo>
                <a:lnTo>
                  <a:pt x="7212685" y="12039"/>
                </a:lnTo>
                <a:lnTo>
                  <a:pt x="7278662" y="72986"/>
                </a:lnTo>
                <a:lnTo>
                  <a:pt x="7317626" y="92265"/>
                </a:lnTo>
                <a:lnTo>
                  <a:pt x="7351027" y="122948"/>
                </a:lnTo>
                <a:lnTo>
                  <a:pt x="7392759" y="143598"/>
                </a:lnTo>
                <a:lnTo>
                  <a:pt x="7465047" y="207670"/>
                </a:lnTo>
                <a:lnTo>
                  <a:pt x="7525715" y="237680"/>
                </a:lnTo>
                <a:lnTo>
                  <a:pt x="7531138" y="254533"/>
                </a:lnTo>
                <a:lnTo>
                  <a:pt x="7613917" y="295478"/>
                </a:lnTo>
                <a:lnTo>
                  <a:pt x="7632471" y="318808"/>
                </a:lnTo>
                <a:lnTo>
                  <a:pt x="7729880" y="366991"/>
                </a:lnTo>
                <a:lnTo>
                  <a:pt x="7773327" y="402640"/>
                </a:lnTo>
                <a:lnTo>
                  <a:pt x="8489747" y="756958"/>
                </a:lnTo>
                <a:lnTo>
                  <a:pt x="8543188" y="769226"/>
                </a:lnTo>
                <a:lnTo>
                  <a:pt x="8638883" y="816546"/>
                </a:lnTo>
                <a:lnTo>
                  <a:pt x="8692324" y="828802"/>
                </a:lnTo>
                <a:lnTo>
                  <a:pt x="8787879" y="876058"/>
                </a:lnTo>
                <a:lnTo>
                  <a:pt x="8841232" y="888288"/>
                </a:lnTo>
                <a:lnTo>
                  <a:pt x="8930068" y="932218"/>
                </a:lnTo>
                <a:lnTo>
                  <a:pt x="8980068" y="942771"/>
                </a:lnTo>
                <a:lnTo>
                  <a:pt x="9024404" y="964692"/>
                </a:lnTo>
                <a:lnTo>
                  <a:pt x="9074302" y="975220"/>
                </a:lnTo>
                <a:lnTo>
                  <a:pt x="9118587" y="997115"/>
                </a:lnTo>
                <a:lnTo>
                  <a:pt x="9168447" y="1007605"/>
                </a:lnTo>
                <a:lnTo>
                  <a:pt x="9212643" y="1029462"/>
                </a:lnTo>
                <a:lnTo>
                  <a:pt x="9262427" y="1039914"/>
                </a:lnTo>
                <a:lnTo>
                  <a:pt x="9314650" y="1051572"/>
                </a:lnTo>
                <a:lnTo>
                  <a:pt x="9361170" y="1074572"/>
                </a:lnTo>
                <a:lnTo>
                  <a:pt x="9465297" y="1097737"/>
                </a:lnTo>
                <a:close/>
              </a:path>
              <a:path w="18296255" h="10300335">
                <a:moveTo>
                  <a:pt x="13194741" y="3466388"/>
                </a:moveTo>
                <a:lnTo>
                  <a:pt x="13191084" y="3464585"/>
                </a:lnTo>
                <a:lnTo>
                  <a:pt x="13189699" y="3466541"/>
                </a:lnTo>
                <a:lnTo>
                  <a:pt x="13194741" y="3466388"/>
                </a:lnTo>
                <a:close/>
              </a:path>
              <a:path w="18296255" h="10300335">
                <a:moveTo>
                  <a:pt x="13798474" y="1568894"/>
                </a:moveTo>
                <a:lnTo>
                  <a:pt x="13756158" y="1533791"/>
                </a:lnTo>
                <a:lnTo>
                  <a:pt x="13432879" y="1373911"/>
                </a:lnTo>
                <a:lnTo>
                  <a:pt x="13381660" y="1362748"/>
                </a:lnTo>
                <a:lnTo>
                  <a:pt x="13798474" y="1568894"/>
                </a:lnTo>
                <a:close/>
              </a:path>
              <a:path w="18296255" h="10300335">
                <a:moveTo>
                  <a:pt x="14119289" y="2025091"/>
                </a:moveTo>
                <a:lnTo>
                  <a:pt x="14115034" y="2008809"/>
                </a:lnTo>
                <a:lnTo>
                  <a:pt x="14115199" y="1980552"/>
                </a:lnTo>
                <a:lnTo>
                  <a:pt x="14109675" y="1963661"/>
                </a:lnTo>
                <a:lnTo>
                  <a:pt x="14103363" y="1946363"/>
                </a:lnTo>
                <a:lnTo>
                  <a:pt x="14096327" y="1928723"/>
                </a:lnTo>
                <a:lnTo>
                  <a:pt x="14088644" y="1910753"/>
                </a:lnTo>
                <a:lnTo>
                  <a:pt x="14073848" y="1860931"/>
                </a:lnTo>
                <a:lnTo>
                  <a:pt x="14051293" y="1821434"/>
                </a:lnTo>
                <a:lnTo>
                  <a:pt x="14026985" y="1781086"/>
                </a:lnTo>
                <a:lnTo>
                  <a:pt x="13995692" y="1751431"/>
                </a:lnTo>
                <a:lnTo>
                  <a:pt x="13962456" y="1706664"/>
                </a:lnTo>
                <a:lnTo>
                  <a:pt x="13922578" y="1672767"/>
                </a:lnTo>
                <a:lnTo>
                  <a:pt x="13887476" y="1627073"/>
                </a:lnTo>
                <a:lnTo>
                  <a:pt x="13846048" y="1592427"/>
                </a:lnTo>
                <a:lnTo>
                  <a:pt x="13336270" y="1340307"/>
                </a:lnTo>
                <a:lnTo>
                  <a:pt x="13191033" y="1310982"/>
                </a:lnTo>
                <a:lnTo>
                  <a:pt x="13148551" y="1289964"/>
                </a:lnTo>
                <a:lnTo>
                  <a:pt x="12910350" y="1243012"/>
                </a:lnTo>
                <a:lnTo>
                  <a:pt x="12857455" y="1245184"/>
                </a:lnTo>
                <a:lnTo>
                  <a:pt x="12763589" y="1227099"/>
                </a:lnTo>
                <a:lnTo>
                  <a:pt x="12714173" y="1216825"/>
                </a:lnTo>
                <a:lnTo>
                  <a:pt x="12605360" y="1219682"/>
                </a:lnTo>
                <a:lnTo>
                  <a:pt x="12557036" y="1209954"/>
                </a:lnTo>
                <a:lnTo>
                  <a:pt x="12451398" y="1214386"/>
                </a:lnTo>
                <a:lnTo>
                  <a:pt x="12404496" y="1205357"/>
                </a:lnTo>
                <a:lnTo>
                  <a:pt x="12196051" y="1215618"/>
                </a:lnTo>
                <a:lnTo>
                  <a:pt x="12149912" y="1206969"/>
                </a:lnTo>
                <a:lnTo>
                  <a:pt x="11738839" y="1230350"/>
                </a:lnTo>
                <a:lnTo>
                  <a:pt x="11742077" y="1231963"/>
                </a:lnTo>
                <a:lnTo>
                  <a:pt x="11635003" y="1235671"/>
                </a:lnTo>
                <a:lnTo>
                  <a:pt x="11628971" y="1232700"/>
                </a:lnTo>
                <a:lnTo>
                  <a:pt x="11611267" y="1238110"/>
                </a:lnTo>
                <a:lnTo>
                  <a:pt x="11601793" y="1233424"/>
                </a:lnTo>
                <a:lnTo>
                  <a:pt x="11591493" y="1242504"/>
                </a:lnTo>
                <a:lnTo>
                  <a:pt x="11582070" y="1237830"/>
                </a:lnTo>
                <a:lnTo>
                  <a:pt x="11535054" y="1242923"/>
                </a:lnTo>
                <a:lnTo>
                  <a:pt x="11493602" y="1236586"/>
                </a:lnTo>
                <a:lnTo>
                  <a:pt x="11191354" y="1257122"/>
                </a:lnTo>
                <a:lnTo>
                  <a:pt x="11146193" y="1248956"/>
                </a:lnTo>
                <a:lnTo>
                  <a:pt x="11044809" y="1255496"/>
                </a:lnTo>
                <a:lnTo>
                  <a:pt x="10999775" y="1247394"/>
                </a:lnTo>
                <a:lnTo>
                  <a:pt x="10897794" y="1253629"/>
                </a:lnTo>
                <a:lnTo>
                  <a:pt x="10852150" y="1245222"/>
                </a:lnTo>
                <a:lnTo>
                  <a:pt x="10800728" y="1248130"/>
                </a:lnTo>
                <a:lnTo>
                  <a:pt x="10708716" y="1230960"/>
                </a:lnTo>
                <a:lnTo>
                  <a:pt x="10714190" y="1233665"/>
                </a:lnTo>
                <a:lnTo>
                  <a:pt x="10659491" y="1234948"/>
                </a:lnTo>
                <a:lnTo>
                  <a:pt x="10610304" y="1224788"/>
                </a:lnTo>
                <a:lnTo>
                  <a:pt x="10555351" y="1225956"/>
                </a:lnTo>
                <a:lnTo>
                  <a:pt x="10456354" y="1205331"/>
                </a:lnTo>
                <a:lnTo>
                  <a:pt x="10401059" y="1206322"/>
                </a:lnTo>
                <a:lnTo>
                  <a:pt x="10351287" y="1195870"/>
                </a:lnTo>
                <a:lnTo>
                  <a:pt x="10299586" y="1184465"/>
                </a:lnTo>
                <a:lnTo>
                  <a:pt x="10242067" y="1184363"/>
                </a:lnTo>
                <a:lnTo>
                  <a:pt x="9980473" y="1125829"/>
                </a:lnTo>
                <a:lnTo>
                  <a:pt x="9981489" y="1126337"/>
                </a:lnTo>
                <a:lnTo>
                  <a:pt x="9731502" y="1073543"/>
                </a:lnTo>
                <a:lnTo>
                  <a:pt x="9620339" y="1046899"/>
                </a:lnTo>
                <a:lnTo>
                  <a:pt x="9570288" y="1022146"/>
                </a:lnTo>
                <a:lnTo>
                  <a:pt x="9514573" y="1008761"/>
                </a:lnTo>
                <a:lnTo>
                  <a:pt x="9413189" y="986955"/>
                </a:lnTo>
                <a:lnTo>
                  <a:pt x="9368066" y="964641"/>
                </a:lnTo>
                <a:lnTo>
                  <a:pt x="9317279" y="953693"/>
                </a:lnTo>
                <a:lnTo>
                  <a:pt x="9272079" y="931341"/>
                </a:lnTo>
                <a:lnTo>
                  <a:pt x="9221229" y="920356"/>
                </a:lnTo>
                <a:lnTo>
                  <a:pt x="9175966" y="897978"/>
                </a:lnTo>
                <a:lnTo>
                  <a:pt x="9125090" y="886980"/>
                </a:lnTo>
                <a:lnTo>
                  <a:pt x="9085631" y="867460"/>
                </a:lnTo>
                <a:lnTo>
                  <a:pt x="9034539" y="856361"/>
                </a:lnTo>
                <a:lnTo>
                  <a:pt x="8989035" y="833869"/>
                </a:lnTo>
                <a:lnTo>
                  <a:pt x="8937879" y="822731"/>
                </a:lnTo>
                <a:lnTo>
                  <a:pt x="8892324" y="800201"/>
                </a:lnTo>
                <a:lnTo>
                  <a:pt x="8841118" y="789038"/>
                </a:lnTo>
                <a:lnTo>
                  <a:pt x="9465297" y="1097737"/>
                </a:lnTo>
                <a:lnTo>
                  <a:pt x="9511665" y="1120660"/>
                </a:lnTo>
                <a:lnTo>
                  <a:pt x="9667367" y="1155179"/>
                </a:lnTo>
                <a:lnTo>
                  <a:pt x="9711220" y="1176858"/>
                </a:lnTo>
                <a:lnTo>
                  <a:pt x="10103396" y="1257465"/>
                </a:lnTo>
                <a:lnTo>
                  <a:pt x="10211257" y="1282471"/>
                </a:lnTo>
                <a:lnTo>
                  <a:pt x="10270553" y="1283462"/>
                </a:lnTo>
                <a:lnTo>
                  <a:pt x="10377767" y="1308150"/>
                </a:lnTo>
                <a:lnTo>
                  <a:pt x="10437076" y="1309141"/>
                </a:lnTo>
                <a:lnTo>
                  <a:pt x="10490632" y="1321460"/>
                </a:lnTo>
                <a:lnTo>
                  <a:pt x="10549700" y="1322336"/>
                </a:lnTo>
                <a:lnTo>
                  <a:pt x="10597401" y="1331760"/>
                </a:lnTo>
                <a:lnTo>
                  <a:pt x="10650614" y="1329740"/>
                </a:lnTo>
                <a:lnTo>
                  <a:pt x="10698061" y="1339037"/>
                </a:lnTo>
                <a:lnTo>
                  <a:pt x="10751020" y="1336890"/>
                </a:lnTo>
                <a:lnTo>
                  <a:pt x="10798226" y="1346060"/>
                </a:lnTo>
                <a:lnTo>
                  <a:pt x="10850905" y="1343787"/>
                </a:lnTo>
                <a:lnTo>
                  <a:pt x="10897819" y="1352816"/>
                </a:lnTo>
                <a:lnTo>
                  <a:pt x="10950219" y="1350403"/>
                </a:lnTo>
                <a:lnTo>
                  <a:pt x="10995012" y="1358379"/>
                </a:lnTo>
                <a:lnTo>
                  <a:pt x="11095076" y="1351191"/>
                </a:lnTo>
                <a:lnTo>
                  <a:pt x="11139234" y="1358861"/>
                </a:lnTo>
                <a:lnTo>
                  <a:pt x="11288052" y="1347457"/>
                </a:lnTo>
                <a:lnTo>
                  <a:pt x="11331740" y="1354899"/>
                </a:lnTo>
                <a:lnTo>
                  <a:pt x="11536566" y="1342847"/>
                </a:lnTo>
                <a:lnTo>
                  <a:pt x="11584635" y="1338287"/>
                </a:lnTo>
                <a:lnTo>
                  <a:pt x="11596192" y="1344002"/>
                </a:lnTo>
                <a:lnTo>
                  <a:pt x="11603546" y="1333461"/>
                </a:lnTo>
                <a:lnTo>
                  <a:pt x="11607190" y="1335278"/>
                </a:lnTo>
                <a:lnTo>
                  <a:pt x="11654854" y="1330502"/>
                </a:lnTo>
                <a:lnTo>
                  <a:pt x="11672862" y="1339405"/>
                </a:lnTo>
                <a:lnTo>
                  <a:pt x="11743728" y="1331950"/>
                </a:lnTo>
                <a:lnTo>
                  <a:pt x="11747487" y="1333817"/>
                </a:lnTo>
                <a:lnTo>
                  <a:pt x="11756644" y="1328902"/>
                </a:lnTo>
                <a:lnTo>
                  <a:pt x="11752148" y="1336116"/>
                </a:lnTo>
                <a:lnTo>
                  <a:pt x="12265952" y="1306855"/>
                </a:lnTo>
                <a:lnTo>
                  <a:pt x="12312282" y="1315605"/>
                </a:lnTo>
                <a:lnTo>
                  <a:pt x="12469152" y="1308176"/>
                </a:lnTo>
                <a:lnTo>
                  <a:pt x="12516193" y="1317269"/>
                </a:lnTo>
                <a:lnTo>
                  <a:pt x="12622162" y="1313014"/>
                </a:lnTo>
                <a:lnTo>
                  <a:pt x="12669876" y="1322438"/>
                </a:lnTo>
                <a:lnTo>
                  <a:pt x="12722428" y="1320088"/>
                </a:lnTo>
                <a:lnTo>
                  <a:pt x="12912878" y="1357604"/>
                </a:lnTo>
                <a:lnTo>
                  <a:pt x="12966624" y="1355852"/>
                </a:lnTo>
                <a:lnTo>
                  <a:pt x="13113042" y="1385747"/>
                </a:lnTo>
                <a:lnTo>
                  <a:pt x="13157391" y="1407680"/>
                </a:lnTo>
                <a:lnTo>
                  <a:pt x="13308254" y="1439799"/>
                </a:lnTo>
                <a:lnTo>
                  <a:pt x="13353275" y="1462062"/>
                </a:lnTo>
                <a:lnTo>
                  <a:pt x="13402361" y="1472171"/>
                </a:lnTo>
                <a:lnTo>
                  <a:pt x="13728472" y="1633461"/>
                </a:lnTo>
                <a:lnTo>
                  <a:pt x="13751725" y="1659115"/>
                </a:lnTo>
                <a:lnTo>
                  <a:pt x="13780427" y="1673313"/>
                </a:lnTo>
                <a:lnTo>
                  <a:pt x="13803363" y="1698828"/>
                </a:lnTo>
                <a:lnTo>
                  <a:pt x="13831786" y="1712874"/>
                </a:lnTo>
                <a:lnTo>
                  <a:pt x="13861771" y="1756054"/>
                </a:lnTo>
                <a:lnTo>
                  <a:pt x="13882129" y="1766112"/>
                </a:lnTo>
                <a:lnTo>
                  <a:pt x="13896721" y="1787499"/>
                </a:lnTo>
                <a:lnTo>
                  <a:pt x="13909040" y="1807756"/>
                </a:lnTo>
                <a:lnTo>
                  <a:pt x="13926706" y="1816493"/>
                </a:lnTo>
                <a:lnTo>
                  <a:pt x="13950087" y="1856397"/>
                </a:lnTo>
                <a:lnTo>
                  <a:pt x="13957110" y="1874037"/>
                </a:lnTo>
                <a:lnTo>
                  <a:pt x="13969505" y="1880171"/>
                </a:lnTo>
                <a:lnTo>
                  <a:pt x="13976045" y="1897570"/>
                </a:lnTo>
                <a:lnTo>
                  <a:pt x="13982370" y="1914867"/>
                </a:lnTo>
                <a:lnTo>
                  <a:pt x="13991273" y="1919274"/>
                </a:lnTo>
                <a:lnTo>
                  <a:pt x="13994397" y="1934984"/>
                </a:lnTo>
                <a:lnTo>
                  <a:pt x="13997394" y="1950631"/>
                </a:lnTo>
                <a:lnTo>
                  <a:pt x="14000264" y="1966214"/>
                </a:lnTo>
                <a:lnTo>
                  <a:pt x="14010386" y="1971230"/>
                </a:lnTo>
                <a:lnTo>
                  <a:pt x="14009675" y="1985048"/>
                </a:lnTo>
                <a:lnTo>
                  <a:pt x="14014501" y="1987435"/>
                </a:lnTo>
                <a:lnTo>
                  <a:pt x="14012977" y="2000846"/>
                </a:lnTo>
                <a:lnTo>
                  <a:pt x="14011313" y="2014194"/>
                </a:lnTo>
                <a:lnTo>
                  <a:pt x="14015149" y="2016086"/>
                </a:lnTo>
                <a:lnTo>
                  <a:pt x="14013231" y="2029307"/>
                </a:lnTo>
                <a:lnTo>
                  <a:pt x="14016596" y="2030971"/>
                </a:lnTo>
                <a:lnTo>
                  <a:pt x="14014209" y="2043963"/>
                </a:lnTo>
                <a:lnTo>
                  <a:pt x="14017346" y="2045512"/>
                </a:lnTo>
                <a:lnTo>
                  <a:pt x="14014742" y="2058390"/>
                </a:lnTo>
                <a:lnTo>
                  <a:pt x="14012799" y="2071598"/>
                </a:lnTo>
                <a:lnTo>
                  <a:pt x="14010640" y="2084705"/>
                </a:lnTo>
                <a:lnTo>
                  <a:pt x="14002474" y="2123160"/>
                </a:lnTo>
                <a:lnTo>
                  <a:pt x="13991400" y="2160193"/>
                </a:lnTo>
                <a:lnTo>
                  <a:pt x="13986840" y="2172106"/>
                </a:lnTo>
                <a:lnTo>
                  <a:pt x="13987628" y="2172500"/>
                </a:lnTo>
                <a:lnTo>
                  <a:pt x="13964869" y="2217915"/>
                </a:lnTo>
                <a:lnTo>
                  <a:pt x="13943749" y="2249970"/>
                </a:lnTo>
                <a:lnTo>
                  <a:pt x="13927125" y="2270087"/>
                </a:lnTo>
                <a:lnTo>
                  <a:pt x="13912685" y="2291283"/>
                </a:lnTo>
                <a:lnTo>
                  <a:pt x="13902855" y="2300592"/>
                </a:lnTo>
                <a:lnTo>
                  <a:pt x="13892670" y="2309723"/>
                </a:lnTo>
                <a:lnTo>
                  <a:pt x="13882116" y="2318677"/>
                </a:lnTo>
                <a:lnTo>
                  <a:pt x="13871207" y="2327440"/>
                </a:lnTo>
                <a:lnTo>
                  <a:pt x="13853173" y="2346858"/>
                </a:lnTo>
                <a:lnTo>
                  <a:pt x="13840435" y="2354732"/>
                </a:lnTo>
                <a:lnTo>
                  <a:pt x="13827341" y="2362428"/>
                </a:lnTo>
                <a:lnTo>
                  <a:pt x="13813854" y="2369921"/>
                </a:lnTo>
                <a:lnTo>
                  <a:pt x="13813142" y="2369566"/>
                </a:lnTo>
                <a:lnTo>
                  <a:pt x="13812914" y="2369756"/>
                </a:lnTo>
                <a:lnTo>
                  <a:pt x="13813041" y="2369515"/>
                </a:lnTo>
                <a:lnTo>
                  <a:pt x="13812838" y="2369413"/>
                </a:lnTo>
                <a:lnTo>
                  <a:pt x="13812482" y="2370112"/>
                </a:lnTo>
                <a:lnTo>
                  <a:pt x="13791654" y="2387269"/>
                </a:lnTo>
                <a:lnTo>
                  <a:pt x="13775284" y="2393353"/>
                </a:lnTo>
                <a:lnTo>
                  <a:pt x="13752843" y="2410587"/>
                </a:lnTo>
                <a:lnTo>
                  <a:pt x="13735672" y="2416264"/>
                </a:lnTo>
                <a:lnTo>
                  <a:pt x="13674497" y="2442680"/>
                </a:lnTo>
                <a:lnTo>
                  <a:pt x="13610730" y="2467826"/>
                </a:lnTo>
                <a:lnTo>
                  <a:pt x="13558444" y="2484463"/>
                </a:lnTo>
                <a:lnTo>
                  <a:pt x="13505269" y="2500668"/>
                </a:lnTo>
                <a:lnTo>
                  <a:pt x="13456996" y="2505138"/>
                </a:lnTo>
                <a:lnTo>
                  <a:pt x="13402513" y="2520696"/>
                </a:lnTo>
                <a:lnTo>
                  <a:pt x="13353250" y="2524671"/>
                </a:lnTo>
                <a:lnTo>
                  <a:pt x="13242887" y="2555100"/>
                </a:lnTo>
                <a:lnTo>
                  <a:pt x="13150456" y="2566060"/>
                </a:lnTo>
                <a:lnTo>
                  <a:pt x="13098818" y="2583027"/>
                </a:lnTo>
                <a:lnTo>
                  <a:pt x="13053035" y="2588717"/>
                </a:lnTo>
                <a:lnTo>
                  <a:pt x="13001917" y="2605938"/>
                </a:lnTo>
                <a:lnTo>
                  <a:pt x="12956781" y="2611958"/>
                </a:lnTo>
                <a:lnTo>
                  <a:pt x="12906464" y="2629573"/>
                </a:lnTo>
                <a:lnTo>
                  <a:pt x="12862268" y="2636050"/>
                </a:lnTo>
                <a:lnTo>
                  <a:pt x="12814541" y="2654960"/>
                </a:lnTo>
                <a:lnTo>
                  <a:pt x="12773000" y="2662745"/>
                </a:lnTo>
                <a:lnTo>
                  <a:pt x="12726632" y="2682316"/>
                </a:lnTo>
                <a:lnTo>
                  <a:pt x="12686932" y="2691028"/>
                </a:lnTo>
                <a:lnTo>
                  <a:pt x="12645111" y="2712847"/>
                </a:lnTo>
                <a:lnTo>
                  <a:pt x="12604648" y="2735338"/>
                </a:lnTo>
                <a:lnTo>
                  <a:pt x="12571819" y="2747441"/>
                </a:lnTo>
                <a:lnTo>
                  <a:pt x="12535980" y="2772219"/>
                </a:lnTo>
                <a:lnTo>
                  <a:pt x="12516879" y="2791117"/>
                </a:lnTo>
                <a:lnTo>
                  <a:pt x="12504039" y="2798927"/>
                </a:lnTo>
                <a:lnTo>
                  <a:pt x="12486246" y="2818460"/>
                </a:lnTo>
                <a:lnTo>
                  <a:pt x="12474829" y="2826982"/>
                </a:lnTo>
                <a:lnTo>
                  <a:pt x="12464796" y="2836189"/>
                </a:lnTo>
                <a:lnTo>
                  <a:pt x="12450204" y="2857309"/>
                </a:lnTo>
                <a:lnTo>
                  <a:pt x="12442127" y="2867482"/>
                </a:lnTo>
                <a:lnTo>
                  <a:pt x="12429084" y="2889377"/>
                </a:lnTo>
                <a:lnTo>
                  <a:pt x="12416549" y="2911513"/>
                </a:lnTo>
                <a:lnTo>
                  <a:pt x="12401410" y="2946527"/>
                </a:lnTo>
                <a:lnTo>
                  <a:pt x="12395518" y="2971952"/>
                </a:lnTo>
                <a:lnTo>
                  <a:pt x="12388190" y="3010827"/>
                </a:lnTo>
                <a:lnTo>
                  <a:pt x="12391390" y="3054921"/>
                </a:lnTo>
                <a:lnTo>
                  <a:pt x="12399035" y="3101200"/>
                </a:lnTo>
                <a:lnTo>
                  <a:pt x="12410732" y="3149485"/>
                </a:lnTo>
                <a:lnTo>
                  <a:pt x="12426112" y="3199600"/>
                </a:lnTo>
                <a:lnTo>
                  <a:pt x="12450432" y="3239973"/>
                </a:lnTo>
                <a:lnTo>
                  <a:pt x="12477674" y="3281781"/>
                </a:lnTo>
                <a:lnTo>
                  <a:pt x="12512408" y="3327298"/>
                </a:lnTo>
                <a:lnTo>
                  <a:pt x="12597587" y="3397758"/>
                </a:lnTo>
                <a:lnTo>
                  <a:pt x="12791897" y="3493846"/>
                </a:lnTo>
                <a:lnTo>
                  <a:pt x="12845352" y="3506114"/>
                </a:lnTo>
                <a:lnTo>
                  <a:pt x="12892850" y="3529609"/>
                </a:lnTo>
                <a:lnTo>
                  <a:pt x="12997942" y="3553256"/>
                </a:lnTo>
                <a:lnTo>
                  <a:pt x="13055410" y="3553333"/>
                </a:lnTo>
                <a:lnTo>
                  <a:pt x="13106705" y="3564534"/>
                </a:lnTo>
                <a:lnTo>
                  <a:pt x="13155346" y="3574427"/>
                </a:lnTo>
                <a:lnTo>
                  <a:pt x="13182270" y="3573564"/>
                </a:lnTo>
                <a:lnTo>
                  <a:pt x="12646114" y="3308413"/>
                </a:lnTo>
                <a:lnTo>
                  <a:pt x="12636272" y="3289376"/>
                </a:lnTo>
                <a:lnTo>
                  <a:pt x="12605588" y="3274199"/>
                </a:lnTo>
                <a:lnTo>
                  <a:pt x="12599111" y="3256826"/>
                </a:lnTo>
                <a:lnTo>
                  <a:pt x="12575197" y="3245002"/>
                </a:lnTo>
                <a:lnTo>
                  <a:pt x="12569000" y="3227768"/>
                </a:lnTo>
                <a:lnTo>
                  <a:pt x="12552680" y="3219704"/>
                </a:lnTo>
                <a:lnTo>
                  <a:pt x="12550318" y="3204362"/>
                </a:lnTo>
                <a:lnTo>
                  <a:pt x="12542380" y="3200438"/>
                </a:lnTo>
                <a:lnTo>
                  <a:pt x="12540234" y="3185210"/>
                </a:lnTo>
                <a:lnTo>
                  <a:pt x="12524994" y="3177667"/>
                </a:lnTo>
                <a:lnTo>
                  <a:pt x="12523127" y="3162579"/>
                </a:lnTo>
                <a:lnTo>
                  <a:pt x="12515367" y="3158744"/>
                </a:lnTo>
                <a:lnTo>
                  <a:pt x="12513399" y="3143593"/>
                </a:lnTo>
                <a:lnTo>
                  <a:pt x="12511570" y="3128530"/>
                </a:lnTo>
                <a:lnTo>
                  <a:pt x="12504280" y="3124911"/>
                </a:lnTo>
                <a:lnTo>
                  <a:pt x="12503899" y="3110560"/>
                </a:lnTo>
                <a:lnTo>
                  <a:pt x="12498045" y="3107664"/>
                </a:lnTo>
                <a:lnTo>
                  <a:pt x="12497968" y="3093453"/>
                </a:lnTo>
                <a:lnTo>
                  <a:pt x="12498045" y="3079331"/>
                </a:lnTo>
                <a:lnTo>
                  <a:pt x="12492812" y="3076740"/>
                </a:lnTo>
                <a:lnTo>
                  <a:pt x="12493384" y="3062859"/>
                </a:lnTo>
                <a:lnTo>
                  <a:pt x="12494108" y="3049041"/>
                </a:lnTo>
                <a:lnTo>
                  <a:pt x="12489332" y="3046679"/>
                </a:lnTo>
                <a:lnTo>
                  <a:pt x="12491898" y="3033788"/>
                </a:lnTo>
                <a:lnTo>
                  <a:pt x="12488939" y="3032328"/>
                </a:lnTo>
                <a:lnTo>
                  <a:pt x="12491707" y="3019526"/>
                </a:lnTo>
                <a:lnTo>
                  <a:pt x="12488939" y="3018155"/>
                </a:lnTo>
                <a:lnTo>
                  <a:pt x="12492736" y="3005861"/>
                </a:lnTo>
                <a:lnTo>
                  <a:pt x="12491009" y="3005010"/>
                </a:lnTo>
                <a:lnTo>
                  <a:pt x="12495022" y="2992831"/>
                </a:lnTo>
                <a:lnTo>
                  <a:pt x="12494006" y="2992323"/>
                </a:lnTo>
                <a:lnTo>
                  <a:pt x="12498019" y="2980131"/>
                </a:lnTo>
                <a:lnTo>
                  <a:pt x="12503036" y="2968447"/>
                </a:lnTo>
                <a:lnTo>
                  <a:pt x="12502731" y="2968307"/>
                </a:lnTo>
                <a:lnTo>
                  <a:pt x="12508167" y="2956814"/>
                </a:lnTo>
                <a:lnTo>
                  <a:pt x="12508484" y="2956979"/>
                </a:lnTo>
                <a:lnTo>
                  <a:pt x="12514644" y="2945854"/>
                </a:lnTo>
                <a:lnTo>
                  <a:pt x="12521006" y="2934830"/>
                </a:lnTo>
                <a:lnTo>
                  <a:pt x="12527585" y="2923921"/>
                </a:lnTo>
                <a:lnTo>
                  <a:pt x="12528893" y="2924568"/>
                </a:lnTo>
                <a:lnTo>
                  <a:pt x="12536018" y="2913926"/>
                </a:lnTo>
                <a:lnTo>
                  <a:pt x="12543307" y="2903359"/>
                </a:lnTo>
                <a:lnTo>
                  <a:pt x="12545136" y="2904261"/>
                </a:lnTo>
                <a:lnTo>
                  <a:pt x="12552528" y="2893758"/>
                </a:lnTo>
                <a:lnTo>
                  <a:pt x="12554344" y="2894647"/>
                </a:lnTo>
                <a:lnTo>
                  <a:pt x="12561849" y="2884195"/>
                </a:lnTo>
                <a:lnTo>
                  <a:pt x="12563793" y="2885148"/>
                </a:lnTo>
                <a:lnTo>
                  <a:pt x="12575451" y="2876753"/>
                </a:lnTo>
                <a:lnTo>
                  <a:pt x="12593079" y="2857131"/>
                </a:lnTo>
                <a:lnTo>
                  <a:pt x="12605423" y="2849067"/>
                </a:lnTo>
                <a:lnTo>
                  <a:pt x="12618098" y="2841167"/>
                </a:lnTo>
                <a:lnTo>
                  <a:pt x="12630671" y="2833217"/>
                </a:lnTo>
                <a:lnTo>
                  <a:pt x="12643460" y="2825369"/>
                </a:lnTo>
                <a:lnTo>
                  <a:pt x="12656465" y="2817634"/>
                </a:lnTo>
                <a:lnTo>
                  <a:pt x="12669723" y="2810027"/>
                </a:lnTo>
                <a:lnTo>
                  <a:pt x="12703874" y="2798584"/>
                </a:lnTo>
                <a:lnTo>
                  <a:pt x="12738849" y="2787548"/>
                </a:lnTo>
                <a:lnTo>
                  <a:pt x="12780188" y="2765488"/>
                </a:lnTo>
                <a:lnTo>
                  <a:pt x="12816510" y="2755112"/>
                </a:lnTo>
                <a:lnTo>
                  <a:pt x="12859411" y="2747988"/>
                </a:lnTo>
                <a:lnTo>
                  <a:pt x="12908534" y="2729776"/>
                </a:lnTo>
                <a:lnTo>
                  <a:pt x="12952540" y="2723210"/>
                </a:lnTo>
                <a:lnTo>
                  <a:pt x="13002654" y="2705481"/>
                </a:lnTo>
                <a:lnTo>
                  <a:pt x="13047536" y="2699347"/>
                </a:lnTo>
                <a:lnTo>
                  <a:pt x="13098386" y="2681986"/>
                </a:lnTo>
                <a:lnTo>
                  <a:pt x="13143891" y="2676156"/>
                </a:lnTo>
                <a:lnTo>
                  <a:pt x="13188823" y="2670048"/>
                </a:lnTo>
                <a:lnTo>
                  <a:pt x="13239496" y="2652598"/>
                </a:lnTo>
                <a:lnTo>
                  <a:pt x="13329641" y="2640507"/>
                </a:lnTo>
                <a:lnTo>
                  <a:pt x="13380212" y="2623007"/>
                </a:lnTo>
                <a:lnTo>
                  <a:pt x="13469506" y="2610497"/>
                </a:lnTo>
                <a:lnTo>
                  <a:pt x="13521677" y="2593797"/>
                </a:lnTo>
                <a:lnTo>
                  <a:pt x="13567791" y="2588272"/>
                </a:lnTo>
                <a:lnTo>
                  <a:pt x="13618794" y="2570988"/>
                </a:lnTo>
                <a:lnTo>
                  <a:pt x="13668705" y="2553157"/>
                </a:lnTo>
                <a:lnTo>
                  <a:pt x="13717207" y="2534640"/>
                </a:lnTo>
                <a:lnTo>
                  <a:pt x="13763981" y="2515273"/>
                </a:lnTo>
                <a:lnTo>
                  <a:pt x="13808697" y="2494889"/>
                </a:lnTo>
                <a:lnTo>
                  <a:pt x="13851039" y="2473325"/>
                </a:lnTo>
                <a:lnTo>
                  <a:pt x="13896302" y="2439035"/>
                </a:lnTo>
                <a:lnTo>
                  <a:pt x="13906856" y="2430081"/>
                </a:lnTo>
                <a:lnTo>
                  <a:pt x="13938542" y="2403246"/>
                </a:lnTo>
                <a:lnTo>
                  <a:pt x="13971778" y="2377186"/>
                </a:lnTo>
                <a:lnTo>
                  <a:pt x="14004785" y="2336838"/>
                </a:lnTo>
                <a:lnTo>
                  <a:pt x="14029258" y="2306434"/>
                </a:lnTo>
                <a:lnTo>
                  <a:pt x="14050620" y="2274493"/>
                </a:lnTo>
                <a:lnTo>
                  <a:pt x="14068705" y="2240927"/>
                </a:lnTo>
                <a:lnTo>
                  <a:pt x="14088847" y="2194217"/>
                </a:lnTo>
                <a:lnTo>
                  <a:pt x="14099883" y="2157171"/>
                </a:lnTo>
                <a:lnTo>
                  <a:pt x="14107795" y="2118576"/>
                </a:lnTo>
                <a:lnTo>
                  <a:pt x="14118527" y="2067217"/>
                </a:lnTo>
                <a:lnTo>
                  <a:pt x="14116698" y="2052142"/>
                </a:lnTo>
                <a:lnTo>
                  <a:pt x="14119289" y="2025091"/>
                </a:lnTo>
                <a:close/>
              </a:path>
              <a:path w="18296255" h="10300335">
                <a:moveTo>
                  <a:pt x="17200626" y="4144060"/>
                </a:moveTo>
                <a:lnTo>
                  <a:pt x="16463201" y="3779355"/>
                </a:lnTo>
                <a:lnTo>
                  <a:pt x="16432810" y="3778504"/>
                </a:lnTo>
                <a:lnTo>
                  <a:pt x="16408108" y="3766274"/>
                </a:lnTo>
                <a:lnTo>
                  <a:pt x="16377933" y="3765524"/>
                </a:lnTo>
                <a:lnTo>
                  <a:pt x="16330765" y="3756368"/>
                </a:lnTo>
                <a:lnTo>
                  <a:pt x="16278467" y="3758831"/>
                </a:lnTo>
                <a:lnTo>
                  <a:pt x="16232429" y="3750233"/>
                </a:lnTo>
                <a:lnTo>
                  <a:pt x="16181515" y="3753383"/>
                </a:lnTo>
                <a:lnTo>
                  <a:pt x="16131489" y="3756990"/>
                </a:lnTo>
                <a:lnTo>
                  <a:pt x="16082493" y="3761092"/>
                </a:lnTo>
                <a:lnTo>
                  <a:pt x="16034652" y="3765766"/>
                </a:lnTo>
                <a:lnTo>
                  <a:pt x="15988106" y="3771087"/>
                </a:lnTo>
                <a:lnTo>
                  <a:pt x="15937357" y="3788486"/>
                </a:lnTo>
                <a:lnTo>
                  <a:pt x="15893784" y="3795280"/>
                </a:lnTo>
                <a:lnTo>
                  <a:pt x="15865501" y="3809631"/>
                </a:lnTo>
                <a:lnTo>
                  <a:pt x="15837840" y="3824274"/>
                </a:lnTo>
                <a:lnTo>
                  <a:pt x="15816364" y="3827830"/>
                </a:lnTo>
                <a:lnTo>
                  <a:pt x="15789796" y="3843020"/>
                </a:lnTo>
                <a:lnTo>
                  <a:pt x="15763977" y="3858590"/>
                </a:lnTo>
                <a:lnTo>
                  <a:pt x="15744254" y="3863009"/>
                </a:lnTo>
                <a:lnTo>
                  <a:pt x="15719527" y="3879113"/>
                </a:lnTo>
                <a:lnTo>
                  <a:pt x="15695524" y="3895585"/>
                </a:lnTo>
                <a:lnTo>
                  <a:pt x="15657564" y="3919309"/>
                </a:lnTo>
                <a:lnTo>
                  <a:pt x="15622118" y="3944289"/>
                </a:lnTo>
                <a:lnTo>
                  <a:pt x="15584869" y="3982542"/>
                </a:lnTo>
                <a:lnTo>
                  <a:pt x="15552738" y="4023322"/>
                </a:lnTo>
                <a:lnTo>
                  <a:pt x="15532507" y="4055821"/>
                </a:lnTo>
                <a:lnTo>
                  <a:pt x="15517521" y="4090911"/>
                </a:lnTo>
                <a:lnTo>
                  <a:pt x="15508745" y="4129087"/>
                </a:lnTo>
                <a:lnTo>
                  <a:pt x="15507170" y="4170807"/>
                </a:lnTo>
                <a:lnTo>
                  <a:pt x="15517356" y="4204182"/>
                </a:lnTo>
                <a:lnTo>
                  <a:pt x="15532621" y="4240073"/>
                </a:lnTo>
                <a:lnTo>
                  <a:pt x="15551709" y="4277842"/>
                </a:lnTo>
                <a:lnTo>
                  <a:pt x="15578989" y="4305503"/>
                </a:lnTo>
                <a:lnTo>
                  <a:pt x="15734221" y="4382274"/>
                </a:lnTo>
                <a:lnTo>
                  <a:pt x="15837065" y="4404804"/>
                </a:lnTo>
                <a:lnTo>
                  <a:pt x="15892031" y="4403649"/>
                </a:lnTo>
                <a:lnTo>
                  <a:pt x="15945333" y="4401667"/>
                </a:lnTo>
                <a:lnTo>
                  <a:pt x="15994533" y="4397667"/>
                </a:lnTo>
                <a:lnTo>
                  <a:pt x="15638628" y="4221658"/>
                </a:lnTo>
                <a:lnTo>
                  <a:pt x="15639288" y="4207814"/>
                </a:lnTo>
                <a:lnTo>
                  <a:pt x="15621953" y="4199242"/>
                </a:lnTo>
                <a:lnTo>
                  <a:pt x="15621902" y="4185043"/>
                </a:lnTo>
                <a:lnTo>
                  <a:pt x="15611361" y="4179824"/>
                </a:lnTo>
                <a:lnTo>
                  <a:pt x="15614968" y="4167441"/>
                </a:lnTo>
                <a:lnTo>
                  <a:pt x="15607970" y="4163987"/>
                </a:lnTo>
                <a:lnTo>
                  <a:pt x="15612072" y="4151846"/>
                </a:lnTo>
                <a:lnTo>
                  <a:pt x="15607818" y="4149737"/>
                </a:lnTo>
                <a:lnTo>
                  <a:pt x="15612339" y="4137799"/>
                </a:lnTo>
                <a:lnTo>
                  <a:pt x="15610408" y="4136847"/>
                </a:lnTo>
                <a:lnTo>
                  <a:pt x="15615019" y="4124972"/>
                </a:lnTo>
                <a:lnTo>
                  <a:pt x="15613507" y="4124210"/>
                </a:lnTo>
                <a:lnTo>
                  <a:pt x="15618625" y="4112577"/>
                </a:lnTo>
                <a:lnTo>
                  <a:pt x="15618321" y="4112425"/>
                </a:lnTo>
                <a:lnTo>
                  <a:pt x="15623845" y="4100995"/>
                </a:lnTo>
                <a:lnTo>
                  <a:pt x="15624048" y="4101096"/>
                </a:lnTo>
                <a:lnTo>
                  <a:pt x="15630195" y="4089958"/>
                </a:lnTo>
                <a:lnTo>
                  <a:pt x="15636532" y="4078935"/>
                </a:lnTo>
                <a:lnTo>
                  <a:pt x="15637675" y="4079494"/>
                </a:lnTo>
                <a:lnTo>
                  <a:pt x="15644597" y="4068749"/>
                </a:lnTo>
                <a:lnTo>
                  <a:pt x="15646032" y="4069461"/>
                </a:lnTo>
                <a:lnTo>
                  <a:pt x="15653258" y="4058869"/>
                </a:lnTo>
                <a:lnTo>
                  <a:pt x="15661653" y="4048849"/>
                </a:lnTo>
                <a:lnTo>
                  <a:pt x="15670238" y="4038930"/>
                </a:lnTo>
                <a:lnTo>
                  <a:pt x="15673400" y="4040492"/>
                </a:lnTo>
                <a:lnTo>
                  <a:pt x="15682417" y="4030789"/>
                </a:lnTo>
                <a:lnTo>
                  <a:pt x="15694254" y="4022471"/>
                </a:lnTo>
                <a:lnTo>
                  <a:pt x="15712072" y="4002951"/>
                </a:lnTo>
                <a:lnTo>
                  <a:pt x="15724632" y="3994988"/>
                </a:lnTo>
                <a:lnTo>
                  <a:pt x="15737535" y="3987203"/>
                </a:lnTo>
                <a:lnTo>
                  <a:pt x="15761640" y="3970782"/>
                </a:lnTo>
                <a:lnTo>
                  <a:pt x="15786418" y="3954703"/>
                </a:lnTo>
                <a:lnTo>
                  <a:pt x="15806179" y="3950309"/>
                </a:lnTo>
                <a:lnTo>
                  <a:pt x="15832112" y="3934790"/>
                </a:lnTo>
                <a:lnTo>
                  <a:pt x="15858452" y="3919486"/>
                </a:lnTo>
                <a:lnTo>
                  <a:pt x="15879674" y="3915816"/>
                </a:lnTo>
                <a:lnTo>
                  <a:pt x="15907055" y="3901021"/>
                </a:lnTo>
                <a:lnTo>
                  <a:pt x="15929356" y="3897884"/>
                </a:lnTo>
                <a:lnTo>
                  <a:pt x="15956471" y="3882961"/>
                </a:lnTo>
                <a:lnTo>
                  <a:pt x="15978353" y="3879608"/>
                </a:lnTo>
                <a:lnTo>
                  <a:pt x="16000629" y="3876459"/>
                </a:lnTo>
                <a:lnTo>
                  <a:pt x="16023311" y="3873500"/>
                </a:lnTo>
                <a:lnTo>
                  <a:pt x="16057448" y="3862057"/>
                </a:lnTo>
                <a:lnTo>
                  <a:pt x="16116021" y="3862679"/>
                </a:lnTo>
                <a:lnTo>
                  <a:pt x="16151581" y="3851935"/>
                </a:lnTo>
                <a:lnTo>
                  <a:pt x="16183407" y="3853510"/>
                </a:lnTo>
                <a:lnTo>
                  <a:pt x="16281070" y="3859301"/>
                </a:lnTo>
                <a:lnTo>
                  <a:pt x="16369068" y="3874490"/>
                </a:lnTo>
                <a:lnTo>
                  <a:pt x="16419271" y="3870972"/>
                </a:lnTo>
                <a:lnTo>
                  <a:pt x="16464141" y="3878999"/>
                </a:lnTo>
                <a:lnTo>
                  <a:pt x="16453854" y="3902240"/>
                </a:lnTo>
                <a:lnTo>
                  <a:pt x="16448977" y="3914000"/>
                </a:lnTo>
                <a:lnTo>
                  <a:pt x="16426676" y="3959644"/>
                </a:lnTo>
                <a:lnTo>
                  <a:pt x="16401314" y="4003776"/>
                </a:lnTo>
                <a:lnTo>
                  <a:pt x="16378962" y="4035234"/>
                </a:lnTo>
                <a:lnTo>
                  <a:pt x="16363976" y="4056151"/>
                </a:lnTo>
                <a:lnTo>
                  <a:pt x="16348456" y="4076814"/>
                </a:lnTo>
                <a:lnTo>
                  <a:pt x="16332378" y="4097197"/>
                </a:lnTo>
                <a:lnTo>
                  <a:pt x="16331172" y="4096601"/>
                </a:lnTo>
                <a:lnTo>
                  <a:pt x="16314369" y="4116628"/>
                </a:lnTo>
                <a:lnTo>
                  <a:pt x="16302749" y="4125049"/>
                </a:lnTo>
                <a:lnTo>
                  <a:pt x="16285032" y="4144632"/>
                </a:lnTo>
                <a:lnTo>
                  <a:pt x="16266808" y="4163949"/>
                </a:lnTo>
                <a:lnTo>
                  <a:pt x="16254311" y="4171937"/>
                </a:lnTo>
                <a:lnTo>
                  <a:pt x="16241446" y="4179747"/>
                </a:lnTo>
                <a:lnTo>
                  <a:pt x="16228175" y="4187355"/>
                </a:lnTo>
                <a:lnTo>
                  <a:pt x="16208858" y="4206125"/>
                </a:lnTo>
                <a:lnTo>
                  <a:pt x="16194215" y="4213060"/>
                </a:lnTo>
                <a:lnTo>
                  <a:pt x="16179165" y="4219778"/>
                </a:lnTo>
                <a:lnTo>
                  <a:pt x="16158071" y="4237685"/>
                </a:lnTo>
                <a:lnTo>
                  <a:pt x="16142183" y="4243997"/>
                </a:lnTo>
                <a:lnTo>
                  <a:pt x="16124174" y="4249255"/>
                </a:lnTo>
                <a:lnTo>
                  <a:pt x="16105747" y="4254309"/>
                </a:lnTo>
                <a:lnTo>
                  <a:pt x="16081274" y="4270553"/>
                </a:lnTo>
                <a:lnTo>
                  <a:pt x="16062008" y="4275188"/>
                </a:lnTo>
                <a:lnTo>
                  <a:pt x="16044253" y="4280573"/>
                </a:lnTo>
                <a:lnTo>
                  <a:pt x="16026232" y="4285831"/>
                </a:lnTo>
                <a:lnTo>
                  <a:pt x="16007931" y="4290949"/>
                </a:lnTo>
                <a:lnTo>
                  <a:pt x="15989300" y="4295902"/>
                </a:lnTo>
                <a:lnTo>
                  <a:pt x="15976562" y="4289603"/>
                </a:lnTo>
                <a:lnTo>
                  <a:pt x="15957957" y="4294568"/>
                </a:lnTo>
                <a:lnTo>
                  <a:pt x="15939110" y="4299420"/>
                </a:lnTo>
                <a:lnTo>
                  <a:pt x="15919996" y="4304131"/>
                </a:lnTo>
                <a:lnTo>
                  <a:pt x="15907842" y="4298124"/>
                </a:lnTo>
                <a:lnTo>
                  <a:pt x="15889948" y="4303433"/>
                </a:lnTo>
                <a:lnTo>
                  <a:pt x="15877540" y="4297299"/>
                </a:lnTo>
                <a:lnTo>
                  <a:pt x="15859367" y="4302480"/>
                </a:lnTo>
                <a:lnTo>
                  <a:pt x="15845981" y="4295864"/>
                </a:lnTo>
                <a:lnTo>
                  <a:pt x="15826842" y="4300563"/>
                </a:lnTo>
                <a:lnTo>
                  <a:pt x="15799486" y="4287037"/>
                </a:lnTo>
                <a:lnTo>
                  <a:pt x="15781554" y="4292333"/>
                </a:lnTo>
                <a:lnTo>
                  <a:pt x="15994533" y="4397667"/>
                </a:lnTo>
                <a:lnTo>
                  <a:pt x="16047327" y="4381271"/>
                </a:lnTo>
                <a:lnTo>
                  <a:pt x="16092297" y="4375175"/>
                </a:lnTo>
                <a:lnTo>
                  <a:pt x="16140583" y="4356544"/>
                </a:lnTo>
                <a:lnTo>
                  <a:pt x="16186417" y="4336720"/>
                </a:lnTo>
                <a:lnTo>
                  <a:pt x="16221736" y="4311675"/>
                </a:lnTo>
                <a:lnTo>
                  <a:pt x="16250234" y="4297438"/>
                </a:lnTo>
                <a:lnTo>
                  <a:pt x="16277324" y="4282503"/>
                </a:lnTo>
                <a:lnTo>
                  <a:pt x="16308426" y="4255363"/>
                </a:lnTo>
                <a:lnTo>
                  <a:pt x="16332543" y="4238955"/>
                </a:lnTo>
                <a:lnTo>
                  <a:pt x="16360953" y="4210507"/>
                </a:lnTo>
                <a:lnTo>
                  <a:pt x="16382454" y="4192803"/>
                </a:lnTo>
                <a:lnTo>
                  <a:pt x="16408311" y="4163085"/>
                </a:lnTo>
                <a:lnTo>
                  <a:pt x="16441281" y="4122712"/>
                </a:lnTo>
                <a:lnTo>
                  <a:pt x="16471621" y="4081056"/>
                </a:lnTo>
                <a:lnTo>
                  <a:pt x="16499281" y="4038066"/>
                </a:lnTo>
                <a:lnTo>
                  <a:pt x="16524161" y="3993692"/>
                </a:lnTo>
                <a:lnTo>
                  <a:pt x="16546183" y="3947909"/>
                </a:lnTo>
                <a:lnTo>
                  <a:pt x="16559606" y="3912044"/>
                </a:lnTo>
                <a:lnTo>
                  <a:pt x="16777094" y="3962933"/>
                </a:lnTo>
                <a:lnTo>
                  <a:pt x="16871087" y="4009415"/>
                </a:lnTo>
                <a:lnTo>
                  <a:pt x="16923830" y="4021328"/>
                </a:lnTo>
                <a:lnTo>
                  <a:pt x="17150258" y="4133304"/>
                </a:lnTo>
                <a:lnTo>
                  <a:pt x="17200626" y="4144060"/>
                </a:lnTo>
                <a:close/>
              </a:path>
              <a:path w="18296255" h="10300335">
                <a:moveTo>
                  <a:pt x="18293868" y="9122042"/>
                </a:moveTo>
                <a:lnTo>
                  <a:pt x="18140033" y="9077896"/>
                </a:lnTo>
                <a:lnTo>
                  <a:pt x="18094148" y="9077896"/>
                </a:lnTo>
                <a:lnTo>
                  <a:pt x="18047983" y="9065196"/>
                </a:lnTo>
                <a:lnTo>
                  <a:pt x="18001565" y="9065196"/>
                </a:lnTo>
                <a:lnTo>
                  <a:pt x="17954892" y="9052496"/>
                </a:lnTo>
                <a:lnTo>
                  <a:pt x="17907966" y="9052496"/>
                </a:lnTo>
                <a:lnTo>
                  <a:pt x="17860798" y="9039796"/>
                </a:lnTo>
                <a:lnTo>
                  <a:pt x="17382363" y="9039796"/>
                </a:lnTo>
                <a:lnTo>
                  <a:pt x="17335196" y="9052496"/>
                </a:lnTo>
                <a:lnTo>
                  <a:pt x="17288269" y="9052496"/>
                </a:lnTo>
                <a:lnTo>
                  <a:pt x="17241584" y="9065196"/>
                </a:lnTo>
                <a:lnTo>
                  <a:pt x="17195165" y="9065196"/>
                </a:lnTo>
                <a:lnTo>
                  <a:pt x="17149001" y="9077896"/>
                </a:lnTo>
                <a:lnTo>
                  <a:pt x="17103116" y="9077896"/>
                </a:lnTo>
                <a:lnTo>
                  <a:pt x="16660648" y="9204896"/>
                </a:lnTo>
                <a:lnTo>
                  <a:pt x="16618204" y="9230296"/>
                </a:lnTo>
                <a:lnTo>
                  <a:pt x="16576104" y="9242996"/>
                </a:lnTo>
                <a:lnTo>
                  <a:pt x="16534384" y="9268396"/>
                </a:lnTo>
                <a:lnTo>
                  <a:pt x="16493020" y="9281096"/>
                </a:lnTo>
                <a:lnTo>
                  <a:pt x="16452037" y="9306496"/>
                </a:lnTo>
                <a:lnTo>
                  <a:pt x="16411436" y="9319196"/>
                </a:lnTo>
                <a:lnTo>
                  <a:pt x="16371227" y="9344596"/>
                </a:lnTo>
                <a:lnTo>
                  <a:pt x="16331413" y="9357296"/>
                </a:lnTo>
                <a:lnTo>
                  <a:pt x="16292005" y="9382696"/>
                </a:lnTo>
                <a:lnTo>
                  <a:pt x="16214433" y="9433496"/>
                </a:lnTo>
                <a:lnTo>
                  <a:pt x="16138563" y="9484296"/>
                </a:lnTo>
                <a:lnTo>
                  <a:pt x="16064459" y="9535096"/>
                </a:lnTo>
                <a:lnTo>
                  <a:pt x="15992183" y="9585896"/>
                </a:lnTo>
                <a:lnTo>
                  <a:pt x="15921774" y="9636696"/>
                </a:lnTo>
                <a:lnTo>
                  <a:pt x="15887294" y="9674796"/>
                </a:lnTo>
                <a:lnTo>
                  <a:pt x="15853296" y="9700196"/>
                </a:lnTo>
                <a:lnTo>
                  <a:pt x="15819806" y="9725596"/>
                </a:lnTo>
                <a:lnTo>
                  <a:pt x="15786811" y="9763696"/>
                </a:lnTo>
                <a:lnTo>
                  <a:pt x="15754325" y="9789096"/>
                </a:lnTo>
                <a:lnTo>
                  <a:pt x="15722372" y="9814496"/>
                </a:lnTo>
                <a:lnTo>
                  <a:pt x="15690939" y="9852596"/>
                </a:lnTo>
                <a:lnTo>
                  <a:pt x="15660027" y="9890696"/>
                </a:lnTo>
                <a:lnTo>
                  <a:pt x="15629674" y="9916096"/>
                </a:lnTo>
                <a:lnTo>
                  <a:pt x="15599855" y="9954196"/>
                </a:lnTo>
                <a:lnTo>
                  <a:pt x="15570594" y="9979596"/>
                </a:lnTo>
                <a:lnTo>
                  <a:pt x="15541892" y="10017696"/>
                </a:lnTo>
                <a:lnTo>
                  <a:pt x="15513761" y="10055796"/>
                </a:lnTo>
                <a:lnTo>
                  <a:pt x="15486215" y="10093896"/>
                </a:lnTo>
                <a:lnTo>
                  <a:pt x="15459240" y="10131996"/>
                </a:lnTo>
                <a:lnTo>
                  <a:pt x="15432850" y="10157396"/>
                </a:lnTo>
                <a:lnTo>
                  <a:pt x="15407069" y="10195496"/>
                </a:lnTo>
                <a:lnTo>
                  <a:pt x="15381885" y="10233596"/>
                </a:lnTo>
                <a:lnTo>
                  <a:pt x="15357310" y="10271696"/>
                </a:lnTo>
                <a:lnTo>
                  <a:pt x="15343708" y="10293325"/>
                </a:lnTo>
                <a:lnTo>
                  <a:pt x="18293868" y="10293325"/>
                </a:lnTo>
                <a:lnTo>
                  <a:pt x="18293868" y="9122042"/>
                </a:lnTo>
                <a:close/>
              </a:path>
              <a:path w="18296255" h="10300335">
                <a:moveTo>
                  <a:pt x="18293868" y="6337"/>
                </a:moveTo>
                <a:lnTo>
                  <a:pt x="14628178" y="6337"/>
                </a:lnTo>
                <a:lnTo>
                  <a:pt x="14630692" y="17957"/>
                </a:lnTo>
                <a:lnTo>
                  <a:pt x="14642338" y="56057"/>
                </a:lnTo>
                <a:lnTo>
                  <a:pt x="14654644" y="106857"/>
                </a:lnTo>
                <a:lnTo>
                  <a:pt x="14667611" y="157657"/>
                </a:lnTo>
                <a:lnTo>
                  <a:pt x="14681213" y="195757"/>
                </a:lnTo>
                <a:lnTo>
                  <a:pt x="14695462" y="233857"/>
                </a:lnTo>
                <a:lnTo>
                  <a:pt x="14710347" y="284657"/>
                </a:lnTo>
                <a:lnTo>
                  <a:pt x="14725866" y="322757"/>
                </a:lnTo>
                <a:lnTo>
                  <a:pt x="14742008" y="373557"/>
                </a:lnTo>
                <a:lnTo>
                  <a:pt x="14758759" y="411657"/>
                </a:lnTo>
                <a:lnTo>
                  <a:pt x="14776133" y="449757"/>
                </a:lnTo>
                <a:lnTo>
                  <a:pt x="14794116" y="500557"/>
                </a:lnTo>
                <a:lnTo>
                  <a:pt x="14812709" y="538657"/>
                </a:lnTo>
                <a:lnTo>
                  <a:pt x="14831886" y="576757"/>
                </a:lnTo>
                <a:lnTo>
                  <a:pt x="14851660" y="614857"/>
                </a:lnTo>
                <a:lnTo>
                  <a:pt x="14872030" y="665657"/>
                </a:lnTo>
                <a:lnTo>
                  <a:pt x="14892973" y="703757"/>
                </a:lnTo>
                <a:lnTo>
                  <a:pt x="14914487" y="741857"/>
                </a:lnTo>
                <a:lnTo>
                  <a:pt x="14936585" y="779957"/>
                </a:lnTo>
                <a:lnTo>
                  <a:pt x="14959229" y="818057"/>
                </a:lnTo>
                <a:lnTo>
                  <a:pt x="14982444" y="856157"/>
                </a:lnTo>
                <a:lnTo>
                  <a:pt x="15006219" y="894257"/>
                </a:lnTo>
                <a:lnTo>
                  <a:pt x="15030539" y="932357"/>
                </a:lnTo>
                <a:lnTo>
                  <a:pt x="15055393" y="970457"/>
                </a:lnTo>
                <a:lnTo>
                  <a:pt x="15080793" y="1008557"/>
                </a:lnTo>
                <a:lnTo>
                  <a:pt x="15106714" y="1046657"/>
                </a:lnTo>
                <a:lnTo>
                  <a:pt x="15133168" y="1084757"/>
                </a:lnTo>
                <a:lnTo>
                  <a:pt x="15160143" y="1122857"/>
                </a:lnTo>
                <a:lnTo>
                  <a:pt x="15187638" y="1160957"/>
                </a:lnTo>
                <a:lnTo>
                  <a:pt x="15215642" y="1199057"/>
                </a:lnTo>
                <a:lnTo>
                  <a:pt x="15244140" y="1224457"/>
                </a:lnTo>
                <a:lnTo>
                  <a:pt x="15273147" y="1262557"/>
                </a:lnTo>
                <a:lnTo>
                  <a:pt x="15302649" y="1300657"/>
                </a:lnTo>
                <a:lnTo>
                  <a:pt x="15332634" y="1326057"/>
                </a:lnTo>
                <a:lnTo>
                  <a:pt x="15363101" y="1364157"/>
                </a:lnTo>
                <a:lnTo>
                  <a:pt x="15394051" y="1402257"/>
                </a:lnTo>
                <a:lnTo>
                  <a:pt x="15425471" y="1427657"/>
                </a:lnTo>
                <a:lnTo>
                  <a:pt x="15457348" y="1465757"/>
                </a:lnTo>
                <a:lnTo>
                  <a:pt x="15489695" y="1491157"/>
                </a:lnTo>
                <a:lnTo>
                  <a:pt x="15522499" y="1529257"/>
                </a:lnTo>
                <a:lnTo>
                  <a:pt x="15555748" y="1554657"/>
                </a:lnTo>
                <a:lnTo>
                  <a:pt x="15589441" y="1580057"/>
                </a:lnTo>
                <a:lnTo>
                  <a:pt x="15623566" y="1618157"/>
                </a:lnTo>
                <a:lnTo>
                  <a:pt x="15658135" y="1643557"/>
                </a:lnTo>
                <a:lnTo>
                  <a:pt x="15728544" y="1694357"/>
                </a:lnTo>
                <a:lnTo>
                  <a:pt x="15764371" y="1732457"/>
                </a:lnTo>
                <a:lnTo>
                  <a:pt x="15800616" y="1757857"/>
                </a:lnTo>
                <a:lnTo>
                  <a:pt x="15874314" y="1808657"/>
                </a:lnTo>
                <a:lnTo>
                  <a:pt x="15949587" y="1859457"/>
                </a:lnTo>
                <a:lnTo>
                  <a:pt x="16026410" y="1910257"/>
                </a:lnTo>
                <a:lnTo>
                  <a:pt x="16065373" y="1922957"/>
                </a:lnTo>
                <a:lnTo>
                  <a:pt x="16184461" y="1999157"/>
                </a:lnTo>
                <a:lnTo>
                  <a:pt x="16224873" y="2011857"/>
                </a:lnTo>
                <a:lnTo>
                  <a:pt x="16265614" y="2037257"/>
                </a:lnTo>
                <a:lnTo>
                  <a:pt x="16306711" y="2049957"/>
                </a:lnTo>
                <a:lnTo>
                  <a:pt x="16348139" y="2075357"/>
                </a:lnTo>
                <a:lnTo>
                  <a:pt x="16389884" y="2088057"/>
                </a:lnTo>
                <a:lnTo>
                  <a:pt x="16431971" y="2113457"/>
                </a:lnTo>
                <a:lnTo>
                  <a:pt x="16517074" y="2138857"/>
                </a:lnTo>
                <a:lnTo>
                  <a:pt x="16560089" y="2164257"/>
                </a:lnTo>
                <a:lnTo>
                  <a:pt x="17005923" y="2291257"/>
                </a:lnTo>
                <a:lnTo>
                  <a:pt x="17051947" y="2291257"/>
                </a:lnTo>
                <a:lnTo>
                  <a:pt x="17144734" y="2316657"/>
                </a:lnTo>
                <a:lnTo>
                  <a:pt x="17191470" y="2316657"/>
                </a:lnTo>
                <a:lnTo>
                  <a:pt x="17238434" y="2329357"/>
                </a:lnTo>
                <a:lnTo>
                  <a:pt x="17333011" y="2329357"/>
                </a:lnTo>
                <a:lnTo>
                  <a:pt x="17380623" y="2342057"/>
                </a:lnTo>
                <a:lnTo>
                  <a:pt x="17862538" y="2342057"/>
                </a:lnTo>
                <a:lnTo>
                  <a:pt x="17910137" y="2329357"/>
                </a:lnTo>
                <a:lnTo>
                  <a:pt x="18004727" y="2329357"/>
                </a:lnTo>
                <a:lnTo>
                  <a:pt x="18051679" y="2316657"/>
                </a:lnTo>
                <a:lnTo>
                  <a:pt x="18098427" y="2316657"/>
                </a:lnTo>
                <a:lnTo>
                  <a:pt x="18191201" y="2291257"/>
                </a:lnTo>
                <a:lnTo>
                  <a:pt x="18237238" y="2291257"/>
                </a:lnTo>
                <a:lnTo>
                  <a:pt x="18293868" y="2275128"/>
                </a:lnTo>
                <a:lnTo>
                  <a:pt x="18293868" y="6337"/>
                </a:lnTo>
                <a:close/>
              </a:path>
              <a:path w="18296255" h="10300335">
                <a:moveTo>
                  <a:pt x="18296192" y="4345838"/>
                </a:moveTo>
                <a:lnTo>
                  <a:pt x="18294884" y="4246016"/>
                </a:lnTo>
                <a:lnTo>
                  <a:pt x="18287048" y="4242143"/>
                </a:lnTo>
                <a:lnTo>
                  <a:pt x="18236057" y="4245254"/>
                </a:lnTo>
                <a:lnTo>
                  <a:pt x="18190452" y="4236872"/>
                </a:lnTo>
                <a:lnTo>
                  <a:pt x="18138966" y="4239742"/>
                </a:lnTo>
                <a:lnTo>
                  <a:pt x="18092852" y="4231106"/>
                </a:lnTo>
                <a:lnTo>
                  <a:pt x="18040846" y="4233723"/>
                </a:lnTo>
                <a:lnTo>
                  <a:pt x="18046319" y="4236428"/>
                </a:lnTo>
                <a:lnTo>
                  <a:pt x="17951781" y="4218013"/>
                </a:lnTo>
                <a:lnTo>
                  <a:pt x="17898593" y="4220045"/>
                </a:lnTo>
                <a:lnTo>
                  <a:pt x="17706315" y="4181627"/>
                </a:lnTo>
                <a:lnTo>
                  <a:pt x="17652086" y="4183138"/>
                </a:lnTo>
                <a:lnTo>
                  <a:pt x="17599279" y="4171188"/>
                </a:lnTo>
                <a:lnTo>
                  <a:pt x="17551921" y="4147769"/>
                </a:lnTo>
                <a:lnTo>
                  <a:pt x="17391863" y="4111117"/>
                </a:lnTo>
                <a:lnTo>
                  <a:pt x="17349521" y="4090174"/>
                </a:lnTo>
                <a:lnTo>
                  <a:pt x="17301807" y="4080751"/>
                </a:lnTo>
                <a:lnTo>
                  <a:pt x="17217505" y="4039057"/>
                </a:lnTo>
                <a:lnTo>
                  <a:pt x="17169664" y="4029557"/>
                </a:lnTo>
                <a:lnTo>
                  <a:pt x="16935450" y="3913733"/>
                </a:lnTo>
                <a:lnTo>
                  <a:pt x="16880028" y="3900487"/>
                </a:lnTo>
                <a:lnTo>
                  <a:pt x="16834066" y="3877754"/>
                </a:lnTo>
                <a:lnTo>
                  <a:pt x="16782657" y="3866502"/>
                </a:lnTo>
                <a:lnTo>
                  <a:pt x="16737064" y="3843947"/>
                </a:lnTo>
                <a:lnTo>
                  <a:pt x="16635222" y="3821925"/>
                </a:lnTo>
                <a:lnTo>
                  <a:pt x="16604196" y="3806583"/>
                </a:lnTo>
                <a:lnTo>
                  <a:pt x="16588220" y="3812844"/>
                </a:lnTo>
                <a:lnTo>
                  <a:pt x="16593719" y="3787229"/>
                </a:lnTo>
                <a:lnTo>
                  <a:pt x="16598481" y="3761257"/>
                </a:lnTo>
                <a:lnTo>
                  <a:pt x="16602507" y="3734905"/>
                </a:lnTo>
                <a:lnTo>
                  <a:pt x="16605784" y="3708184"/>
                </a:lnTo>
                <a:lnTo>
                  <a:pt x="16603333" y="3664470"/>
                </a:lnTo>
                <a:lnTo>
                  <a:pt x="16602837" y="3607549"/>
                </a:lnTo>
                <a:lnTo>
                  <a:pt x="16593211" y="3560292"/>
                </a:lnTo>
                <a:lnTo>
                  <a:pt x="16580231" y="3511359"/>
                </a:lnTo>
                <a:lnTo>
                  <a:pt x="16564064" y="3460864"/>
                </a:lnTo>
                <a:lnTo>
                  <a:pt x="16538931" y="3420097"/>
                </a:lnTo>
                <a:lnTo>
                  <a:pt x="16511639" y="3378263"/>
                </a:lnTo>
                <a:lnTo>
                  <a:pt x="16482352" y="3335439"/>
                </a:lnTo>
                <a:lnTo>
                  <a:pt x="16451314" y="3291751"/>
                </a:lnTo>
                <a:lnTo>
                  <a:pt x="16413061" y="3258667"/>
                </a:lnTo>
                <a:lnTo>
                  <a:pt x="16346170" y="3197250"/>
                </a:lnTo>
                <a:lnTo>
                  <a:pt x="16134080" y="3092361"/>
                </a:lnTo>
                <a:lnTo>
                  <a:pt x="15939656" y="3052876"/>
                </a:lnTo>
                <a:lnTo>
                  <a:pt x="15886684" y="3055023"/>
                </a:lnTo>
                <a:lnTo>
                  <a:pt x="15793593" y="3037319"/>
                </a:lnTo>
                <a:lnTo>
                  <a:pt x="15691371" y="3043428"/>
                </a:lnTo>
                <a:lnTo>
                  <a:pt x="15641041" y="3046882"/>
                </a:lnTo>
                <a:lnTo>
                  <a:pt x="15437638" y="3059633"/>
                </a:lnTo>
                <a:lnTo>
                  <a:pt x="15337562" y="3066808"/>
                </a:lnTo>
                <a:lnTo>
                  <a:pt x="15282240" y="3081947"/>
                </a:lnTo>
                <a:lnTo>
                  <a:pt x="15138807" y="3096031"/>
                </a:lnTo>
                <a:lnTo>
                  <a:pt x="15085721" y="3112274"/>
                </a:lnTo>
                <a:lnTo>
                  <a:pt x="14944509" y="3127451"/>
                </a:lnTo>
                <a:lnTo>
                  <a:pt x="14945322" y="3127857"/>
                </a:lnTo>
                <a:lnTo>
                  <a:pt x="14891233" y="3143605"/>
                </a:lnTo>
                <a:lnTo>
                  <a:pt x="14843011" y="3148101"/>
                </a:lnTo>
                <a:lnTo>
                  <a:pt x="14789417" y="3164090"/>
                </a:lnTo>
                <a:lnTo>
                  <a:pt x="14741716" y="3168840"/>
                </a:lnTo>
                <a:lnTo>
                  <a:pt x="14688680" y="3185109"/>
                </a:lnTo>
                <a:lnTo>
                  <a:pt x="14641563" y="3190151"/>
                </a:lnTo>
                <a:lnTo>
                  <a:pt x="14537436" y="3223666"/>
                </a:lnTo>
                <a:lnTo>
                  <a:pt x="14491284" y="3229178"/>
                </a:lnTo>
                <a:lnTo>
                  <a:pt x="14388224" y="3263214"/>
                </a:lnTo>
                <a:lnTo>
                  <a:pt x="14342529" y="3268954"/>
                </a:lnTo>
                <a:lnTo>
                  <a:pt x="14189532" y="3320796"/>
                </a:lnTo>
                <a:lnTo>
                  <a:pt x="14093292" y="3344049"/>
                </a:lnTo>
                <a:lnTo>
                  <a:pt x="14042314" y="3361334"/>
                </a:lnTo>
                <a:lnTo>
                  <a:pt x="13997254" y="3367392"/>
                </a:lnTo>
                <a:lnTo>
                  <a:pt x="13895248" y="3401949"/>
                </a:lnTo>
                <a:lnTo>
                  <a:pt x="13849401" y="3407613"/>
                </a:lnTo>
                <a:lnTo>
                  <a:pt x="13797534" y="3424466"/>
                </a:lnTo>
                <a:lnTo>
                  <a:pt x="13750824" y="3429698"/>
                </a:lnTo>
                <a:lnTo>
                  <a:pt x="13697941" y="3446056"/>
                </a:lnTo>
                <a:lnTo>
                  <a:pt x="13599935" y="3454260"/>
                </a:lnTo>
                <a:lnTo>
                  <a:pt x="13544410" y="3469309"/>
                </a:lnTo>
                <a:lnTo>
                  <a:pt x="13447598" y="3475418"/>
                </a:lnTo>
                <a:lnTo>
                  <a:pt x="13453567" y="3466884"/>
                </a:lnTo>
                <a:lnTo>
                  <a:pt x="13293154" y="3472548"/>
                </a:lnTo>
                <a:lnTo>
                  <a:pt x="13183629" y="3475063"/>
                </a:lnTo>
                <a:lnTo>
                  <a:pt x="13189699" y="3466541"/>
                </a:lnTo>
                <a:lnTo>
                  <a:pt x="13140639" y="3467976"/>
                </a:lnTo>
                <a:lnTo>
                  <a:pt x="12992913" y="3437420"/>
                </a:lnTo>
                <a:lnTo>
                  <a:pt x="12914109" y="3426777"/>
                </a:lnTo>
                <a:lnTo>
                  <a:pt x="12880086" y="3409950"/>
                </a:lnTo>
                <a:lnTo>
                  <a:pt x="12840259" y="3404425"/>
                </a:lnTo>
                <a:lnTo>
                  <a:pt x="13182270" y="3573564"/>
                </a:lnTo>
                <a:lnTo>
                  <a:pt x="13262572" y="3570770"/>
                </a:lnTo>
                <a:lnTo>
                  <a:pt x="13309829" y="3579977"/>
                </a:lnTo>
                <a:lnTo>
                  <a:pt x="13388150" y="3576218"/>
                </a:lnTo>
                <a:lnTo>
                  <a:pt x="13516153" y="3568674"/>
                </a:lnTo>
                <a:lnTo>
                  <a:pt x="13564984" y="3564483"/>
                </a:lnTo>
                <a:lnTo>
                  <a:pt x="13613181" y="3559987"/>
                </a:lnTo>
                <a:lnTo>
                  <a:pt x="13442760" y="3475710"/>
                </a:lnTo>
                <a:lnTo>
                  <a:pt x="13446214" y="3477412"/>
                </a:lnTo>
                <a:lnTo>
                  <a:pt x="13613181" y="3559987"/>
                </a:lnTo>
                <a:lnTo>
                  <a:pt x="13660781" y="3555187"/>
                </a:lnTo>
                <a:lnTo>
                  <a:pt x="13713447" y="3538728"/>
                </a:lnTo>
                <a:lnTo>
                  <a:pt x="13805916" y="3527793"/>
                </a:lnTo>
                <a:lnTo>
                  <a:pt x="13857046" y="3510572"/>
                </a:lnTo>
                <a:lnTo>
                  <a:pt x="13902093" y="3504514"/>
                </a:lnTo>
                <a:lnTo>
                  <a:pt x="13952347" y="3486861"/>
                </a:lnTo>
                <a:lnTo>
                  <a:pt x="13996403" y="3480320"/>
                </a:lnTo>
                <a:lnTo>
                  <a:pt x="14045921" y="3462299"/>
                </a:lnTo>
                <a:lnTo>
                  <a:pt x="14089672" y="3455606"/>
                </a:lnTo>
                <a:lnTo>
                  <a:pt x="14138986" y="3437483"/>
                </a:lnTo>
                <a:lnTo>
                  <a:pt x="14231887" y="3412591"/>
                </a:lnTo>
                <a:lnTo>
                  <a:pt x="14281201" y="3394468"/>
                </a:lnTo>
                <a:lnTo>
                  <a:pt x="14325740" y="3388156"/>
                </a:lnTo>
                <a:lnTo>
                  <a:pt x="14426298" y="3352889"/>
                </a:lnTo>
                <a:lnTo>
                  <a:pt x="14471129" y="3346716"/>
                </a:lnTo>
                <a:lnTo>
                  <a:pt x="14521739" y="3329241"/>
                </a:lnTo>
                <a:lnTo>
                  <a:pt x="14566887" y="3323234"/>
                </a:lnTo>
                <a:lnTo>
                  <a:pt x="14617865" y="3305949"/>
                </a:lnTo>
                <a:lnTo>
                  <a:pt x="14662620" y="3299739"/>
                </a:lnTo>
                <a:lnTo>
                  <a:pt x="14713255" y="3282277"/>
                </a:lnTo>
                <a:lnTo>
                  <a:pt x="14758492" y="3276320"/>
                </a:lnTo>
                <a:lnTo>
                  <a:pt x="14809610" y="3259086"/>
                </a:lnTo>
                <a:lnTo>
                  <a:pt x="14901266" y="3247745"/>
                </a:lnTo>
                <a:lnTo>
                  <a:pt x="14953056" y="3230854"/>
                </a:lnTo>
                <a:lnTo>
                  <a:pt x="14960054" y="3234321"/>
                </a:lnTo>
                <a:lnTo>
                  <a:pt x="15016747" y="3219856"/>
                </a:lnTo>
                <a:lnTo>
                  <a:pt x="15111756" y="3210166"/>
                </a:lnTo>
                <a:lnTo>
                  <a:pt x="15165172" y="3194075"/>
                </a:lnTo>
                <a:lnTo>
                  <a:pt x="15358593" y="3176384"/>
                </a:lnTo>
                <a:lnTo>
                  <a:pt x="15413330" y="3160953"/>
                </a:lnTo>
                <a:lnTo>
                  <a:pt x="15512250" y="3153206"/>
                </a:lnTo>
                <a:lnTo>
                  <a:pt x="15713228" y="3139249"/>
                </a:lnTo>
                <a:lnTo>
                  <a:pt x="15758617" y="3147530"/>
                </a:lnTo>
                <a:lnTo>
                  <a:pt x="15810179" y="3144697"/>
                </a:lnTo>
                <a:lnTo>
                  <a:pt x="15856700" y="3153537"/>
                </a:lnTo>
                <a:lnTo>
                  <a:pt x="15852953" y="3151682"/>
                </a:lnTo>
                <a:lnTo>
                  <a:pt x="16007283" y="3171329"/>
                </a:lnTo>
                <a:lnTo>
                  <a:pt x="16037954" y="3172333"/>
                </a:lnTo>
                <a:lnTo>
                  <a:pt x="16088309" y="3197237"/>
                </a:lnTo>
                <a:lnTo>
                  <a:pt x="16119323" y="3198406"/>
                </a:lnTo>
                <a:lnTo>
                  <a:pt x="16290709" y="3283178"/>
                </a:lnTo>
                <a:lnTo>
                  <a:pt x="16302076" y="3302952"/>
                </a:lnTo>
                <a:lnTo>
                  <a:pt x="16335832" y="3319653"/>
                </a:lnTo>
                <a:lnTo>
                  <a:pt x="16346145" y="3338919"/>
                </a:lnTo>
                <a:lnTo>
                  <a:pt x="16361893" y="3346704"/>
                </a:lnTo>
                <a:lnTo>
                  <a:pt x="16371850" y="3365804"/>
                </a:lnTo>
                <a:lnTo>
                  <a:pt x="16387331" y="3373463"/>
                </a:lnTo>
                <a:lnTo>
                  <a:pt x="16393948" y="3390900"/>
                </a:lnTo>
                <a:lnTo>
                  <a:pt x="16406051" y="3396881"/>
                </a:lnTo>
                <a:lnTo>
                  <a:pt x="16412388" y="3414191"/>
                </a:lnTo>
                <a:lnTo>
                  <a:pt x="16424237" y="3420046"/>
                </a:lnTo>
                <a:lnTo>
                  <a:pt x="16432010" y="3438055"/>
                </a:lnTo>
                <a:lnTo>
                  <a:pt x="16439553" y="3455962"/>
                </a:lnTo>
                <a:lnTo>
                  <a:pt x="16446881" y="3473754"/>
                </a:lnTo>
                <a:lnTo>
                  <a:pt x="16459657" y="3480066"/>
                </a:lnTo>
                <a:lnTo>
                  <a:pt x="16464052" y="3496411"/>
                </a:lnTo>
                <a:lnTo>
                  <a:pt x="16468255" y="3512655"/>
                </a:lnTo>
                <a:lnTo>
                  <a:pt x="16472256" y="3528809"/>
                </a:lnTo>
                <a:lnTo>
                  <a:pt x="16481705" y="3533483"/>
                </a:lnTo>
                <a:lnTo>
                  <a:pt x="16493706" y="3581920"/>
                </a:lnTo>
                <a:lnTo>
                  <a:pt x="16500170" y="3627615"/>
                </a:lnTo>
                <a:lnTo>
                  <a:pt x="16502469" y="3671265"/>
                </a:lnTo>
                <a:lnTo>
                  <a:pt x="16502495" y="3685451"/>
                </a:lnTo>
                <a:lnTo>
                  <a:pt x="16502279" y="3699510"/>
                </a:lnTo>
                <a:lnTo>
                  <a:pt x="16501847" y="3713454"/>
                </a:lnTo>
                <a:lnTo>
                  <a:pt x="16501593" y="3727500"/>
                </a:lnTo>
                <a:lnTo>
                  <a:pt x="16495370" y="3752761"/>
                </a:lnTo>
                <a:lnTo>
                  <a:pt x="16494405" y="3766451"/>
                </a:lnTo>
                <a:lnTo>
                  <a:pt x="16493058" y="3779951"/>
                </a:lnTo>
                <a:lnTo>
                  <a:pt x="16493465" y="3780155"/>
                </a:lnTo>
                <a:lnTo>
                  <a:pt x="16488042" y="3791635"/>
                </a:lnTo>
                <a:lnTo>
                  <a:pt x="17200626" y="4144060"/>
                </a:lnTo>
                <a:lnTo>
                  <a:pt x="17245318" y="4166158"/>
                </a:lnTo>
                <a:lnTo>
                  <a:pt x="17298162" y="4178147"/>
                </a:lnTo>
                <a:lnTo>
                  <a:pt x="17345343" y="4201464"/>
                </a:lnTo>
                <a:lnTo>
                  <a:pt x="17397934" y="4213301"/>
                </a:lnTo>
                <a:lnTo>
                  <a:pt x="17444758" y="4236453"/>
                </a:lnTo>
                <a:lnTo>
                  <a:pt x="17652721" y="4282630"/>
                </a:lnTo>
                <a:lnTo>
                  <a:pt x="17794008" y="4309999"/>
                </a:lnTo>
                <a:lnTo>
                  <a:pt x="17846358" y="4307548"/>
                </a:lnTo>
                <a:lnTo>
                  <a:pt x="17985334" y="4333786"/>
                </a:lnTo>
                <a:lnTo>
                  <a:pt x="18036883" y="4330941"/>
                </a:lnTo>
                <a:lnTo>
                  <a:pt x="18082603" y="4339387"/>
                </a:lnTo>
                <a:lnTo>
                  <a:pt x="18134178" y="4336554"/>
                </a:lnTo>
                <a:lnTo>
                  <a:pt x="18179873" y="4344987"/>
                </a:lnTo>
                <a:lnTo>
                  <a:pt x="18230939" y="4341901"/>
                </a:lnTo>
                <a:lnTo>
                  <a:pt x="18276126" y="4350080"/>
                </a:lnTo>
                <a:lnTo>
                  <a:pt x="18296192" y="4345838"/>
                </a:lnTo>
                <a:close/>
              </a:path>
            </a:pathLst>
          </a:custGeom>
          <a:solidFill>
            <a:srgbClr val="1B37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66642" y="2935290"/>
            <a:ext cx="8951594" cy="424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733903" y="11"/>
            <a:ext cx="15553690" cy="10274300"/>
          </a:xfrm>
          <a:custGeom>
            <a:avLst/>
            <a:gdLst/>
            <a:ahLst/>
            <a:cxnLst/>
            <a:rect l="l" t="t" r="r" b="b"/>
            <a:pathLst>
              <a:path w="15553690" h="10274300">
                <a:moveTo>
                  <a:pt x="12820180" y="5194300"/>
                </a:moveTo>
                <a:lnTo>
                  <a:pt x="12819545" y="5067300"/>
                </a:lnTo>
                <a:lnTo>
                  <a:pt x="12818466" y="5067300"/>
                </a:lnTo>
                <a:lnTo>
                  <a:pt x="12816967" y="4940300"/>
                </a:lnTo>
                <a:lnTo>
                  <a:pt x="12812713" y="4940300"/>
                </a:lnTo>
                <a:lnTo>
                  <a:pt x="12809944" y="4813300"/>
                </a:lnTo>
                <a:lnTo>
                  <a:pt x="12806769" y="4813300"/>
                </a:lnTo>
                <a:lnTo>
                  <a:pt x="12803162" y="4686300"/>
                </a:lnTo>
                <a:lnTo>
                  <a:pt x="12799149" y="4686300"/>
                </a:lnTo>
                <a:lnTo>
                  <a:pt x="12794717" y="4559300"/>
                </a:lnTo>
                <a:lnTo>
                  <a:pt x="12784620" y="4559300"/>
                </a:lnTo>
                <a:lnTo>
                  <a:pt x="12778969" y="4432300"/>
                </a:lnTo>
                <a:lnTo>
                  <a:pt x="12772898" y="4432300"/>
                </a:lnTo>
                <a:lnTo>
                  <a:pt x="12766421" y="4305300"/>
                </a:lnTo>
                <a:lnTo>
                  <a:pt x="12752261" y="4305300"/>
                </a:lnTo>
                <a:lnTo>
                  <a:pt x="12744577" y="4178300"/>
                </a:lnTo>
                <a:lnTo>
                  <a:pt x="12736500" y="4178300"/>
                </a:lnTo>
                <a:lnTo>
                  <a:pt x="12728016" y="4051300"/>
                </a:lnTo>
                <a:lnTo>
                  <a:pt x="12709881" y="4051300"/>
                </a:lnTo>
                <a:lnTo>
                  <a:pt x="12700216" y="3924300"/>
                </a:lnTo>
                <a:lnTo>
                  <a:pt x="12690170" y="3924300"/>
                </a:lnTo>
                <a:lnTo>
                  <a:pt x="12679718" y="3797300"/>
                </a:lnTo>
                <a:lnTo>
                  <a:pt x="12657684" y="3797300"/>
                </a:lnTo>
                <a:lnTo>
                  <a:pt x="12646076" y="3670300"/>
                </a:lnTo>
                <a:lnTo>
                  <a:pt x="12621730" y="3670300"/>
                </a:lnTo>
                <a:lnTo>
                  <a:pt x="12608992" y="3543300"/>
                </a:lnTo>
                <a:lnTo>
                  <a:pt x="12595873" y="3543300"/>
                </a:lnTo>
                <a:lnTo>
                  <a:pt x="12582373" y="3416300"/>
                </a:lnTo>
                <a:lnTo>
                  <a:pt x="12554268" y="3416300"/>
                </a:lnTo>
                <a:lnTo>
                  <a:pt x="12539650" y="3289300"/>
                </a:lnTo>
                <a:lnTo>
                  <a:pt x="12524664" y="3289300"/>
                </a:lnTo>
                <a:lnTo>
                  <a:pt x="12509310" y="3162300"/>
                </a:lnTo>
                <a:lnTo>
                  <a:pt x="12477509" y="3162300"/>
                </a:lnTo>
                <a:lnTo>
                  <a:pt x="12461075" y="3035300"/>
                </a:lnTo>
                <a:lnTo>
                  <a:pt x="12427102" y="3035300"/>
                </a:lnTo>
                <a:lnTo>
                  <a:pt x="12409576" y="2908300"/>
                </a:lnTo>
                <a:lnTo>
                  <a:pt x="12391695" y="2908300"/>
                </a:lnTo>
                <a:lnTo>
                  <a:pt x="12373458" y="2781300"/>
                </a:lnTo>
                <a:lnTo>
                  <a:pt x="12335929" y="2781300"/>
                </a:lnTo>
                <a:lnTo>
                  <a:pt x="12316651" y="2654300"/>
                </a:lnTo>
                <a:lnTo>
                  <a:pt x="12277027" y="2654300"/>
                </a:lnTo>
                <a:lnTo>
                  <a:pt x="12256694" y="2527300"/>
                </a:lnTo>
                <a:lnTo>
                  <a:pt x="12215012" y="2527300"/>
                </a:lnTo>
                <a:lnTo>
                  <a:pt x="12193664" y="2400300"/>
                </a:lnTo>
                <a:lnTo>
                  <a:pt x="12149950" y="2400300"/>
                </a:lnTo>
                <a:lnTo>
                  <a:pt x="12127586" y="2273300"/>
                </a:lnTo>
                <a:lnTo>
                  <a:pt x="12104891" y="2273300"/>
                </a:lnTo>
                <a:lnTo>
                  <a:pt x="12081866" y="2146300"/>
                </a:lnTo>
                <a:lnTo>
                  <a:pt x="12034825" y="2146300"/>
                </a:lnTo>
                <a:lnTo>
                  <a:pt x="12010822" y="2019300"/>
                </a:lnTo>
                <a:lnTo>
                  <a:pt x="11961825" y="2019300"/>
                </a:lnTo>
                <a:lnTo>
                  <a:pt x="11936844" y="1892300"/>
                </a:lnTo>
                <a:lnTo>
                  <a:pt x="11885917" y="1892300"/>
                </a:lnTo>
                <a:lnTo>
                  <a:pt x="11859984" y="1765300"/>
                </a:lnTo>
                <a:lnTo>
                  <a:pt x="11807177" y="1765300"/>
                </a:lnTo>
                <a:lnTo>
                  <a:pt x="11791861" y="1692948"/>
                </a:lnTo>
                <a:lnTo>
                  <a:pt x="11797576" y="1667611"/>
                </a:lnTo>
                <a:lnTo>
                  <a:pt x="11805310" y="1625206"/>
                </a:lnTo>
                <a:lnTo>
                  <a:pt x="11811762" y="1581785"/>
                </a:lnTo>
                <a:lnTo>
                  <a:pt x="11809273" y="1547495"/>
                </a:lnTo>
                <a:lnTo>
                  <a:pt x="11816245" y="1488325"/>
                </a:lnTo>
                <a:lnTo>
                  <a:pt x="11813375" y="1437563"/>
                </a:lnTo>
                <a:lnTo>
                  <a:pt x="11808778" y="1385443"/>
                </a:lnTo>
                <a:lnTo>
                  <a:pt x="11802669" y="1332141"/>
                </a:lnTo>
                <a:lnTo>
                  <a:pt x="11795303" y="1277835"/>
                </a:lnTo>
                <a:lnTo>
                  <a:pt x="11779047" y="1232700"/>
                </a:lnTo>
                <a:lnTo>
                  <a:pt x="11770411" y="1193571"/>
                </a:lnTo>
                <a:lnTo>
                  <a:pt x="11761229" y="1153998"/>
                </a:lnTo>
                <a:lnTo>
                  <a:pt x="11751539" y="1114031"/>
                </a:lnTo>
                <a:lnTo>
                  <a:pt x="11741417" y="1073734"/>
                </a:lnTo>
                <a:lnTo>
                  <a:pt x="11719458" y="1040282"/>
                </a:lnTo>
                <a:lnTo>
                  <a:pt x="11689575" y="952080"/>
                </a:lnTo>
                <a:lnTo>
                  <a:pt x="11666233" y="917524"/>
                </a:lnTo>
                <a:lnTo>
                  <a:pt x="11647437" y="870394"/>
                </a:lnTo>
                <a:lnTo>
                  <a:pt x="11620525" y="833031"/>
                </a:lnTo>
                <a:lnTo>
                  <a:pt x="11601260" y="785533"/>
                </a:lnTo>
                <a:lnTo>
                  <a:pt x="11573967" y="747864"/>
                </a:lnTo>
                <a:lnTo>
                  <a:pt x="11554384" y="700112"/>
                </a:lnTo>
                <a:lnTo>
                  <a:pt x="11526863" y="662266"/>
                </a:lnTo>
                <a:lnTo>
                  <a:pt x="11507127" y="614387"/>
                </a:lnTo>
                <a:lnTo>
                  <a:pt x="11445075" y="517017"/>
                </a:lnTo>
                <a:lnTo>
                  <a:pt x="11446066" y="517804"/>
                </a:lnTo>
                <a:lnTo>
                  <a:pt x="11426546" y="470090"/>
                </a:lnTo>
                <a:lnTo>
                  <a:pt x="11371936" y="394754"/>
                </a:lnTo>
                <a:lnTo>
                  <a:pt x="11352581" y="347179"/>
                </a:lnTo>
                <a:lnTo>
                  <a:pt x="11325454" y="309638"/>
                </a:lnTo>
                <a:lnTo>
                  <a:pt x="11306277" y="262204"/>
                </a:lnTo>
                <a:lnTo>
                  <a:pt x="11284623" y="212826"/>
                </a:lnTo>
                <a:lnTo>
                  <a:pt x="11255324" y="173583"/>
                </a:lnTo>
                <a:lnTo>
                  <a:pt x="11213440" y="75933"/>
                </a:lnTo>
                <a:lnTo>
                  <a:pt x="11182947" y="3416"/>
                </a:lnTo>
                <a:lnTo>
                  <a:pt x="11097946" y="1130"/>
                </a:lnTo>
                <a:lnTo>
                  <a:pt x="11104918" y="38963"/>
                </a:lnTo>
                <a:lnTo>
                  <a:pt x="11122800" y="69202"/>
                </a:lnTo>
                <a:lnTo>
                  <a:pt x="11133125" y="109677"/>
                </a:lnTo>
                <a:lnTo>
                  <a:pt x="11159985" y="146989"/>
                </a:lnTo>
                <a:lnTo>
                  <a:pt x="11199012" y="242392"/>
                </a:lnTo>
                <a:lnTo>
                  <a:pt x="11226787" y="280441"/>
                </a:lnTo>
                <a:lnTo>
                  <a:pt x="11246879" y="328599"/>
                </a:lnTo>
                <a:lnTo>
                  <a:pt x="11274958" y="366864"/>
                </a:lnTo>
                <a:lnTo>
                  <a:pt x="11295215" y="415163"/>
                </a:lnTo>
                <a:lnTo>
                  <a:pt x="11321783" y="452247"/>
                </a:lnTo>
                <a:lnTo>
                  <a:pt x="11340516" y="499338"/>
                </a:lnTo>
                <a:lnTo>
                  <a:pt x="11393792" y="573620"/>
                </a:lnTo>
                <a:lnTo>
                  <a:pt x="11412461" y="620661"/>
                </a:lnTo>
                <a:lnTo>
                  <a:pt x="11423536" y="629386"/>
                </a:lnTo>
                <a:lnTo>
                  <a:pt x="11421466" y="643915"/>
                </a:lnTo>
                <a:lnTo>
                  <a:pt x="11437010" y="656158"/>
                </a:lnTo>
                <a:lnTo>
                  <a:pt x="11444757" y="678434"/>
                </a:lnTo>
                <a:lnTo>
                  <a:pt x="11455616" y="703148"/>
                </a:lnTo>
                <a:lnTo>
                  <a:pt x="11474323" y="717880"/>
                </a:lnTo>
                <a:lnTo>
                  <a:pt x="11495900" y="767207"/>
                </a:lnTo>
                <a:lnTo>
                  <a:pt x="11526025" y="807097"/>
                </a:lnTo>
                <a:lnTo>
                  <a:pt x="11591671" y="955802"/>
                </a:lnTo>
                <a:lnTo>
                  <a:pt x="11620767" y="994879"/>
                </a:lnTo>
                <a:lnTo>
                  <a:pt x="11641557" y="1043584"/>
                </a:lnTo>
                <a:lnTo>
                  <a:pt x="11637912" y="1040714"/>
                </a:lnTo>
                <a:lnTo>
                  <a:pt x="11652606" y="1084618"/>
                </a:lnTo>
                <a:lnTo>
                  <a:pt x="11666665" y="1128026"/>
                </a:lnTo>
                <a:lnTo>
                  <a:pt x="11680114" y="1170952"/>
                </a:lnTo>
                <a:lnTo>
                  <a:pt x="11692992" y="1213421"/>
                </a:lnTo>
                <a:lnTo>
                  <a:pt x="11701539" y="1252486"/>
                </a:lnTo>
                <a:lnTo>
                  <a:pt x="11709514" y="1291107"/>
                </a:lnTo>
                <a:lnTo>
                  <a:pt x="11716906" y="1329258"/>
                </a:lnTo>
                <a:lnTo>
                  <a:pt x="11723688" y="1366926"/>
                </a:lnTo>
                <a:lnTo>
                  <a:pt x="11725008" y="1400302"/>
                </a:lnTo>
                <a:lnTo>
                  <a:pt x="11733657" y="1423276"/>
                </a:lnTo>
                <a:lnTo>
                  <a:pt x="11733644" y="1487932"/>
                </a:lnTo>
                <a:lnTo>
                  <a:pt x="11728348" y="1548422"/>
                </a:lnTo>
                <a:lnTo>
                  <a:pt x="11720868" y="1607197"/>
                </a:lnTo>
                <a:lnTo>
                  <a:pt x="11723256" y="1625244"/>
                </a:lnTo>
                <a:lnTo>
                  <a:pt x="11723002" y="1626387"/>
                </a:lnTo>
                <a:lnTo>
                  <a:pt x="11697818" y="1511300"/>
                </a:lnTo>
                <a:lnTo>
                  <a:pt x="11612588" y="1511300"/>
                </a:lnTo>
                <a:lnTo>
                  <a:pt x="11583581" y="1384300"/>
                </a:lnTo>
                <a:lnTo>
                  <a:pt x="11524666" y="1384300"/>
                </a:lnTo>
                <a:lnTo>
                  <a:pt x="11494757" y="1257300"/>
                </a:lnTo>
                <a:lnTo>
                  <a:pt x="11434077" y="1257300"/>
                </a:lnTo>
                <a:lnTo>
                  <a:pt x="11403305" y="1130300"/>
                </a:lnTo>
                <a:lnTo>
                  <a:pt x="11340884" y="1130300"/>
                </a:lnTo>
                <a:lnTo>
                  <a:pt x="11309248" y="1003300"/>
                </a:lnTo>
                <a:lnTo>
                  <a:pt x="11212640" y="1003300"/>
                </a:lnTo>
                <a:lnTo>
                  <a:pt x="11179874" y="876300"/>
                </a:lnTo>
                <a:lnTo>
                  <a:pt x="11113516" y="876300"/>
                </a:lnTo>
                <a:lnTo>
                  <a:pt x="11079925" y="749300"/>
                </a:lnTo>
                <a:lnTo>
                  <a:pt x="10977537" y="749300"/>
                </a:lnTo>
                <a:lnTo>
                  <a:pt x="10942866" y="622300"/>
                </a:lnTo>
                <a:lnTo>
                  <a:pt x="10837278" y="622300"/>
                </a:lnTo>
                <a:lnTo>
                  <a:pt x="10801553" y="495300"/>
                </a:lnTo>
                <a:lnTo>
                  <a:pt x="10729341" y="495300"/>
                </a:lnTo>
                <a:lnTo>
                  <a:pt x="10692841" y="368300"/>
                </a:lnTo>
                <a:lnTo>
                  <a:pt x="10581856" y="368300"/>
                </a:lnTo>
                <a:lnTo>
                  <a:pt x="10544353" y="241300"/>
                </a:lnTo>
                <a:lnTo>
                  <a:pt x="10430383" y="241300"/>
                </a:lnTo>
                <a:lnTo>
                  <a:pt x="10391902" y="114300"/>
                </a:lnTo>
                <a:lnTo>
                  <a:pt x="10235603" y="114300"/>
                </a:lnTo>
                <a:lnTo>
                  <a:pt x="10196932" y="0"/>
                </a:lnTo>
                <a:lnTo>
                  <a:pt x="2623248" y="0"/>
                </a:lnTo>
                <a:lnTo>
                  <a:pt x="2584577" y="114300"/>
                </a:lnTo>
                <a:lnTo>
                  <a:pt x="2428278" y="114300"/>
                </a:lnTo>
                <a:lnTo>
                  <a:pt x="2389797" y="241300"/>
                </a:lnTo>
                <a:lnTo>
                  <a:pt x="2275827" y="241300"/>
                </a:lnTo>
                <a:lnTo>
                  <a:pt x="2238337" y="368300"/>
                </a:lnTo>
                <a:lnTo>
                  <a:pt x="2127339" y="368300"/>
                </a:lnTo>
                <a:lnTo>
                  <a:pt x="2090839" y="495300"/>
                </a:lnTo>
                <a:lnTo>
                  <a:pt x="2018626" y="495300"/>
                </a:lnTo>
                <a:lnTo>
                  <a:pt x="1982914" y="622300"/>
                </a:lnTo>
                <a:lnTo>
                  <a:pt x="1877314" y="622300"/>
                </a:lnTo>
                <a:lnTo>
                  <a:pt x="1842655" y="749300"/>
                </a:lnTo>
                <a:lnTo>
                  <a:pt x="1740255" y="749300"/>
                </a:lnTo>
                <a:lnTo>
                  <a:pt x="1706664" y="876300"/>
                </a:lnTo>
                <a:lnTo>
                  <a:pt x="1640306" y="876300"/>
                </a:lnTo>
                <a:lnTo>
                  <a:pt x="1607540" y="1003300"/>
                </a:lnTo>
                <a:lnTo>
                  <a:pt x="1510931" y="1003300"/>
                </a:lnTo>
                <a:lnTo>
                  <a:pt x="1479296" y="1130300"/>
                </a:lnTo>
                <a:lnTo>
                  <a:pt x="1416875" y="1130300"/>
                </a:lnTo>
                <a:lnTo>
                  <a:pt x="1386103" y="1257300"/>
                </a:lnTo>
                <a:lnTo>
                  <a:pt x="1325422" y="1257300"/>
                </a:lnTo>
                <a:lnTo>
                  <a:pt x="1295514" y="1384300"/>
                </a:lnTo>
                <a:lnTo>
                  <a:pt x="1236599" y="1384300"/>
                </a:lnTo>
                <a:lnTo>
                  <a:pt x="1207592" y="1511300"/>
                </a:lnTo>
                <a:lnTo>
                  <a:pt x="1122362" y="1511300"/>
                </a:lnTo>
                <a:lnTo>
                  <a:pt x="1094562" y="1638300"/>
                </a:lnTo>
                <a:lnTo>
                  <a:pt x="1039888" y="1638300"/>
                </a:lnTo>
                <a:lnTo>
                  <a:pt x="1013002" y="1765300"/>
                </a:lnTo>
                <a:lnTo>
                  <a:pt x="960196" y="1765300"/>
                </a:lnTo>
                <a:lnTo>
                  <a:pt x="934262" y="1892300"/>
                </a:lnTo>
                <a:lnTo>
                  <a:pt x="883335" y="1892300"/>
                </a:lnTo>
                <a:lnTo>
                  <a:pt x="858354" y="2019300"/>
                </a:lnTo>
                <a:lnTo>
                  <a:pt x="809371" y="2019300"/>
                </a:lnTo>
                <a:lnTo>
                  <a:pt x="785355" y="2146300"/>
                </a:lnTo>
                <a:lnTo>
                  <a:pt x="738314" y="2146300"/>
                </a:lnTo>
                <a:lnTo>
                  <a:pt x="715289" y="2273300"/>
                </a:lnTo>
                <a:lnTo>
                  <a:pt x="692594" y="2273300"/>
                </a:lnTo>
                <a:lnTo>
                  <a:pt x="670229" y="2400300"/>
                </a:lnTo>
                <a:lnTo>
                  <a:pt x="626516" y="2400300"/>
                </a:lnTo>
                <a:lnTo>
                  <a:pt x="605167" y="2527300"/>
                </a:lnTo>
                <a:lnTo>
                  <a:pt x="563486" y="2527300"/>
                </a:lnTo>
                <a:lnTo>
                  <a:pt x="543153" y="2654300"/>
                </a:lnTo>
                <a:lnTo>
                  <a:pt x="503542" y="2654300"/>
                </a:lnTo>
                <a:lnTo>
                  <a:pt x="484251" y="2781300"/>
                </a:lnTo>
                <a:lnTo>
                  <a:pt x="446722" y="2781300"/>
                </a:lnTo>
                <a:lnTo>
                  <a:pt x="428485" y="2908300"/>
                </a:lnTo>
                <a:lnTo>
                  <a:pt x="410603" y="2908300"/>
                </a:lnTo>
                <a:lnTo>
                  <a:pt x="393077" y="3035300"/>
                </a:lnTo>
                <a:lnTo>
                  <a:pt x="359105" y="3035300"/>
                </a:lnTo>
                <a:lnTo>
                  <a:pt x="342671" y="3162300"/>
                </a:lnTo>
                <a:lnTo>
                  <a:pt x="310870" y="3162300"/>
                </a:lnTo>
                <a:lnTo>
                  <a:pt x="295516" y="3289300"/>
                </a:lnTo>
                <a:lnTo>
                  <a:pt x="280530" y="3289300"/>
                </a:lnTo>
                <a:lnTo>
                  <a:pt x="265912" y="3416300"/>
                </a:lnTo>
                <a:lnTo>
                  <a:pt x="237807" y="3416300"/>
                </a:lnTo>
                <a:lnTo>
                  <a:pt x="224307" y="3543300"/>
                </a:lnTo>
                <a:lnTo>
                  <a:pt x="211188" y="3543300"/>
                </a:lnTo>
                <a:lnTo>
                  <a:pt x="198450" y="3670300"/>
                </a:lnTo>
                <a:lnTo>
                  <a:pt x="174104" y="3670300"/>
                </a:lnTo>
                <a:lnTo>
                  <a:pt x="162496" y="3797300"/>
                </a:lnTo>
                <a:lnTo>
                  <a:pt x="140462" y="3797300"/>
                </a:lnTo>
                <a:lnTo>
                  <a:pt x="130022" y="3924300"/>
                </a:lnTo>
                <a:lnTo>
                  <a:pt x="119964" y="3924300"/>
                </a:lnTo>
                <a:lnTo>
                  <a:pt x="110299" y="4051300"/>
                </a:lnTo>
                <a:lnTo>
                  <a:pt x="92163" y="4051300"/>
                </a:lnTo>
                <a:lnTo>
                  <a:pt x="83680" y="4178300"/>
                </a:lnTo>
                <a:lnTo>
                  <a:pt x="75603" y="4178300"/>
                </a:lnTo>
                <a:lnTo>
                  <a:pt x="67919" y="4305300"/>
                </a:lnTo>
                <a:lnTo>
                  <a:pt x="53759" y="4305300"/>
                </a:lnTo>
                <a:lnTo>
                  <a:pt x="47282" y="4432300"/>
                </a:lnTo>
                <a:lnTo>
                  <a:pt x="41211" y="4432300"/>
                </a:lnTo>
                <a:lnTo>
                  <a:pt x="35560" y="4559300"/>
                </a:lnTo>
                <a:lnTo>
                  <a:pt x="25463" y="4559300"/>
                </a:lnTo>
                <a:lnTo>
                  <a:pt x="21031" y="4686300"/>
                </a:lnTo>
                <a:lnTo>
                  <a:pt x="17018" y="4686300"/>
                </a:lnTo>
                <a:lnTo>
                  <a:pt x="13411" y="4813300"/>
                </a:lnTo>
                <a:lnTo>
                  <a:pt x="10236" y="4813300"/>
                </a:lnTo>
                <a:lnTo>
                  <a:pt x="7467" y="4940300"/>
                </a:lnTo>
                <a:lnTo>
                  <a:pt x="3213" y="4940300"/>
                </a:lnTo>
                <a:lnTo>
                  <a:pt x="1714" y="5067300"/>
                </a:lnTo>
                <a:lnTo>
                  <a:pt x="635" y="5067300"/>
                </a:lnTo>
                <a:lnTo>
                  <a:pt x="0" y="5194300"/>
                </a:lnTo>
                <a:lnTo>
                  <a:pt x="635" y="5321300"/>
                </a:lnTo>
                <a:lnTo>
                  <a:pt x="1714" y="5321300"/>
                </a:lnTo>
                <a:lnTo>
                  <a:pt x="3213" y="5448300"/>
                </a:lnTo>
                <a:lnTo>
                  <a:pt x="5130" y="5448300"/>
                </a:lnTo>
                <a:lnTo>
                  <a:pt x="7467" y="5575300"/>
                </a:lnTo>
                <a:lnTo>
                  <a:pt x="13411" y="5575300"/>
                </a:lnTo>
                <a:lnTo>
                  <a:pt x="17018" y="5702300"/>
                </a:lnTo>
                <a:lnTo>
                  <a:pt x="21031" y="5702300"/>
                </a:lnTo>
                <a:lnTo>
                  <a:pt x="25463" y="5829300"/>
                </a:lnTo>
                <a:lnTo>
                  <a:pt x="35560" y="5829300"/>
                </a:lnTo>
                <a:lnTo>
                  <a:pt x="41211" y="5956300"/>
                </a:lnTo>
                <a:lnTo>
                  <a:pt x="47282" y="5956300"/>
                </a:lnTo>
                <a:lnTo>
                  <a:pt x="53759" y="6083300"/>
                </a:lnTo>
                <a:lnTo>
                  <a:pt x="67919" y="6083300"/>
                </a:lnTo>
                <a:lnTo>
                  <a:pt x="75603" y="6210300"/>
                </a:lnTo>
                <a:lnTo>
                  <a:pt x="83680" y="6210300"/>
                </a:lnTo>
                <a:lnTo>
                  <a:pt x="92163" y="6337300"/>
                </a:lnTo>
                <a:lnTo>
                  <a:pt x="110299" y="6337300"/>
                </a:lnTo>
                <a:lnTo>
                  <a:pt x="119964" y="6464300"/>
                </a:lnTo>
                <a:lnTo>
                  <a:pt x="130022" y="6464300"/>
                </a:lnTo>
                <a:lnTo>
                  <a:pt x="140462" y="6591300"/>
                </a:lnTo>
                <a:lnTo>
                  <a:pt x="162496" y="6591300"/>
                </a:lnTo>
                <a:lnTo>
                  <a:pt x="174104" y="6718300"/>
                </a:lnTo>
                <a:lnTo>
                  <a:pt x="186080" y="6718300"/>
                </a:lnTo>
                <a:lnTo>
                  <a:pt x="198450" y="6845300"/>
                </a:lnTo>
                <a:lnTo>
                  <a:pt x="224307" y="6845300"/>
                </a:lnTo>
                <a:lnTo>
                  <a:pt x="237807" y="6972300"/>
                </a:lnTo>
                <a:lnTo>
                  <a:pt x="265912" y="6972300"/>
                </a:lnTo>
                <a:lnTo>
                  <a:pt x="280530" y="7099300"/>
                </a:lnTo>
                <a:lnTo>
                  <a:pt x="295516" y="7099300"/>
                </a:lnTo>
                <a:lnTo>
                  <a:pt x="310870" y="7226300"/>
                </a:lnTo>
                <a:lnTo>
                  <a:pt x="342671" y="7226300"/>
                </a:lnTo>
                <a:lnTo>
                  <a:pt x="359105" y="7353300"/>
                </a:lnTo>
                <a:lnTo>
                  <a:pt x="393077" y="7353300"/>
                </a:lnTo>
                <a:lnTo>
                  <a:pt x="410603" y="7480300"/>
                </a:lnTo>
                <a:lnTo>
                  <a:pt x="428485" y="7480300"/>
                </a:lnTo>
                <a:lnTo>
                  <a:pt x="446722" y="7607300"/>
                </a:lnTo>
                <a:lnTo>
                  <a:pt x="484251" y="7607300"/>
                </a:lnTo>
                <a:lnTo>
                  <a:pt x="503542" y="7734300"/>
                </a:lnTo>
                <a:lnTo>
                  <a:pt x="543153" y="7734300"/>
                </a:lnTo>
                <a:lnTo>
                  <a:pt x="563486" y="7861300"/>
                </a:lnTo>
                <a:lnTo>
                  <a:pt x="605167" y="7861300"/>
                </a:lnTo>
                <a:lnTo>
                  <a:pt x="626516" y="7988300"/>
                </a:lnTo>
                <a:lnTo>
                  <a:pt x="648208" y="7988300"/>
                </a:lnTo>
                <a:lnTo>
                  <a:pt x="670229" y="8115300"/>
                </a:lnTo>
                <a:lnTo>
                  <a:pt x="715289" y="8115300"/>
                </a:lnTo>
                <a:lnTo>
                  <a:pt x="738314" y="8242300"/>
                </a:lnTo>
                <a:lnTo>
                  <a:pt x="785355" y="8242300"/>
                </a:lnTo>
                <a:lnTo>
                  <a:pt x="809371" y="8369300"/>
                </a:lnTo>
                <a:lnTo>
                  <a:pt x="858354" y="8369300"/>
                </a:lnTo>
                <a:lnTo>
                  <a:pt x="883335" y="8496300"/>
                </a:lnTo>
                <a:lnTo>
                  <a:pt x="934262" y="8496300"/>
                </a:lnTo>
                <a:lnTo>
                  <a:pt x="960196" y="8623300"/>
                </a:lnTo>
                <a:lnTo>
                  <a:pt x="1013002" y="8623300"/>
                </a:lnTo>
                <a:lnTo>
                  <a:pt x="1039888" y="8750300"/>
                </a:lnTo>
                <a:lnTo>
                  <a:pt x="1094562" y="8750300"/>
                </a:lnTo>
                <a:lnTo>
                  <a:pt x="1122362" y="8877300"/>
                </a:lnTo>
                <a:lnTo>
                  <a:pt x="1178877" y="8877300"/>
                </a:lnTo>
                <a:lnTo>
                  <a:pt x="1207592" y="9004300"/>
                </a:lnTo>
                <a:lnTo>
                  <a:pt x="1295514" y="9004300"/>
                </a:lnTo>
                <a:lnTo>
                  <a:pt x="1325422" y="9131300"/>
                </a:lnTo>
                <a:lnTo>
                  <a:pt x="1386103" y="9131300"/>
                </a:lnTo>
                <a:lnTo>
                  <a:pt x="1416875" y="9258300"/>
                </a:lnTo>
                <a:lnTo>
                  <a:pt x="1479296" y="9258300"/>
                </a:lnTo>
                <a:lnTo>
                  <a:pt x="1510931" y="9385300"/>
                </a:lnTo>
                <a:lnTo>
                  <a:pt x="1607540" y="9385300"/>
                </a:lnTo>
                <a:lnTo>
                  <a:pt x="1640306" y="9512300"/>
                </a:lnTo>
                <a:lnTo>
                  <a:pt x="1706664" y="9512300"/>
                </a:lnTo>
                <a:lnTo>
                  <a:pt x="1740255" y="9639300"/>
                </a:lnTo>
                <a:lnTo>
                  <a:pt x="1842655" y="9639300"/>
                </a:lnTo>
                <a:lnTo>
                  <a:pt x="1877314" y="9766300"/>
                </a:lnTo>
                <a:lnTo>
                  <a:pt x="1947443" y="9766300"/>
                </a:lnTo>
                <a:lnTo>
                  <a:pt x="1982914" y="9893300"/>
                </a:lnTo>
                <a:lnTo>
                  <a:pt x="2090839" y="9893300"/>
                </a:lnTo>
                <a:lnTo>
                  <a:pt x="2127339" y="10020300"/>
                </a:lnTo>
                <a:lnTo>
                  <a:pt x="2238337" y="10020300"/>
                </a:lnTo>
                <a:lnTo>
                  <a:pt x="2275827" y="10147300"/>
                </a:lnTo>
                <a:lnTo>
                  <a:pt x="2389797" y="10147300"/>
                </a:lnTo>
                <a:lnTo>
                  <a:pt x="2428278" y="10274300"/>
                </a:lnTo>
                <a:lnTo>
                  <a:pt x="10391902" y="10274300"/>
                </a:lnTo>
                <a:lnTo>
                  <a:pt x="10430383" y="10147300"/>
                </a:lnTo>
                <a:lnTo>
                  <a:pt x="10544353" y="10147300"/>
                </a:lnTo>
                <a:lnTo>
                  <a:pt x="10581856" y="10020300"/>
                </a:lnTo>
                <a:lnTo>
                  <a:pt x="10692841" y="10020300"/>
                </a:lnTo>
                <a:lnTo>
                  <a:pt x="10729341" y="9893300"/>
                </a:lnTo>
                <a:lnTo>
                  <a:pt x="10837278" y="9893300"/>
                </a:lnTo>
                <a:lnTo>
                  <a:pt x="10872737" y="9766300"/>
                </a:lnTo>
                <a:lnTo>
                  <a:pt x="10942866" y="9766300"/>
                </a:lnTo>
                <a:lnTo>
                  <a:pt x="10977537" y="9639300"/>
                </a:lnTo>
                <a:lnTo>
                  <a:pt x="11079925" y="9639300"/>
                </a:lnTo>
                <a:lnTo>
                  <a:pt x="11113516" y="9512300"/>
                </a:lnTo>
                <a:lnTo>
                  <a:pt x="11179874" y="9512300"/>
                </a:lnTo>
                <a:lnTo>
                  <a:pt x="11212640" y="9385300"/>
                </a:lnTo>
                <a:lnTo>
                  <a:pt x="11309248" y="9385300"/>
                </a:lnTo>
                <a:lnTo>
                  <a:pt x="11340884" y="9258300"/>
                </a:lnTo>
                <a:lnTo>
                  <a:pt x="11403305" y="9258300"/>
                </a:lnTo>
                <a:lnTo>
                  <a:pt x="11434077" y="9131300"/>
                </a:lnTo>
                <a:lnTo>
                  <a:pt x="11494757" y="9131300"/>
                </a:lnTo>
                <a:lnTo>
                  <a:pt x="11524666" y="9004300"/>
                </a:lnTo>
                <a:lnTo>
                  <a:pt x="11612588" y="9004300"/>
                </a:lnTo>
                <a:lnTo>
                  <a:pt x="11641303" y="8877300"/>
                </a:lnTo>
                <a:lnTo>
                  <a:pt x="11697818" y="8877300"/>
                </a:lnTo>
                <a:lnTo>
                  <a:pt x="11725618" y="8750300"/>
                </a:lnTo>
                <a:lnTo>
                  <a:pt x="11780304" y="8750300"/>
                </a:lnTo>
                <a:lnTo>
                  <a:pt x="11807177" y="8623300"/>
                </a:lnTo>
                <a:lnTo>
                  <a:pt x="11859984" y="8623300"/>
                </a:lnTo>
                <a:lnTo>
                  <a:pt x="11885917" y="8496300"/>
                </a:lnTo>
                <a:lnTo>
                  <a:pt x="11936844" y="8496300"/>
                </a:lnTo>
                <a:lnTo>
                  <a:pt x="11961825" y="8369300"/>
                </a:lnTo>
                <a:lnTo>
                  <a:pt x="12010822" y="8369300"/>
                </a:lnTo>
                <a:lnTo>
                  <a:pt x="12034825" y="8242300"/>
                </a:lnTo>
                <a:lnTo>
                  <a:pt x="12081866" y="8242300"/>
                </a:lnTo>
                <a:lnTo>
                  <a:pt x="12104891" y="8115300"/>
                </a:lnTo>
                <a:lnTo>
                  <a:pt x="12149950" y="8115300"/>
                </a:lnTo>
                <a:lnTo>
                  <a:pt x="12171972" y="7988300"/>
                </a:lnTo>
                <a:lnTo>
                  <a:pt x="12193664" y="7988300"/>
                </a:lnTo>
                <a:lnTo>
                  <a:pt x="12215012" y="7861300"/>
                </a:lnTo>
                <a:lnTo>
                  <a:pt x="12256694" y="7861300"/>
                </a:lnTo>
                <a:lnTo>
                  <a:pt x="12277027" y="7734300"/>
                </a:lnTo>
                <a:lnTo>
                  <a:pt x="12316651" y="7734300"/>
                </a:lnTo>
                <a:lnTo>
                  <a:pt x="12335929" y="7607300"/>
                </a:lnTo>
                <a:lnTo>
                  <a:pt x="12373458" y="7607300"/>
                </a:lnTo>
                <a:lnTo>
                  <a:pt x="12391695" y="7480300"/>
                </a:lnTo>
                <a:lnTo>
                  <a:pt x="12409576" y="7480300"/>
                </a:lnTo>
                <a:lnTo>
                  <a:pt x="12427102" y="7353300"/>
                </a:lnTo>
                <a:lnTo>
                  <a:pt x="12461075" y="7353300"/>
                </a:lnTo>
                <a:lnTo>
                  <a:pt x="12477509" y="7226300"/>
                </a:lnTo>
                <a:lnTo>
                  <a:pt x="12509310" y="7226300"/>
                </a:lnTo>
                <a:lnTo>
                  <a:pt x="12524664" y="7099300"/>
                </a:lnTo>
                <a:lnTo>
                  <a:pt x="12539650" y="7099300"/>
                </a:lnTo>
                <a:lnTo>
                  <a:pt x="12554268" y="6972300"/>
                </a:lnTo>
                <a:lnTo>
                  <a:pt x="12582373" y="6972300"/>
                </a:lnTo>
                <a:lnTo>
                  <a:pt x="12595873" y="6845300"/>
                </a:lnTo>
                <a:lnTo>
                  <a:pt x="12621730" y="6845300"/>
                </a:lnTo>
                <a:lnTo>
                  <a:pt x="12634100" y="6718300"/>
                </a:lnTo>
                <a:lnTo>
                  <a:pt x="12646076" y="6718300"/>
                </a:lnTo>
                <a:lnTo>
                  <a:pt x="12657684" y="6591300"/>
                </a:lnTo>
                <a:lnTo>
                  <a:pt x="12679718" y="6591300"/>
                </a:lnTo>
                <a:lnTo>
                  <a:pt x="12690170" y="6464300"/>
                </a:lnTo>
                <a:lnTo>
                  <a:pt x="12700216" y="6464300"/>
                </a:lnTo>
                <a:lnTo>
                  <a:pt x="12709881" y="6337300"/>
                </a:lnTo>
                <a:lnTo>
                  <a:pt x="12728016" y="6337300"/>
                </a:lnTo>
                <a:lnTo>
                  <a:pt x="12736500" y="6210300"/>
                </a:lnTo>
                <a:lnTo>
                  <a:pt x="12744577" y="6210300"/>
                </a:lnTo>
                <a:lnTo>
                  <a:pt x="12752261" y="6083300"/>
                </a:lnTo>
                <a:lnTo>
                  <a:pt x="12766421" y="6083300"/>
                </a:lnTo>
                <a:lnTo>
                  <a:pt x="12772898" y="5956300"/>
                </a:lnTo>
                <a:lnTo>
                  <a:pt x="12778969" y="5956300"/>
                </a:lnTo>
                <a:lnTo>
                  <a:pt x="12784620" y="5829300"/>
                </a:lnTo>
                <a:lnTo>
                  <a:pt x="12794717" y="5829300"/>
                </a:lnTo>
                <a:lnTo>
                  <a:pt x="12799149" y="5702300"/>
                </a:lnTo>
                <a:lnTo>
                  <a:pt x="12803162" y="5702300"/>
                </a:lnTo>
                <a:lnTo>
                  <a:pt x="12806769" y="5575300"/>
                </a:lnTo>
                <a:lnTo>
                  <a:pt x="12812713" y="5575300"/>
                </a:lnTo>
                <a:lnTo>
                  <a:pt x="12815049" y="5448300"/>
                </a:lnTo>
                <a:lnTo>
                  <a:pt x="12816967" y="5448300"/>
                </a:lnTo>
                <a:lnTo>
                  <a:pt x="12818466" y="5321300"/>
                </a:lnTo>
                <a:lnTo>
                  <a:pt x="12819545" y="5321300"/>
                </a:lnTo>
                <a:lnTo>
                  <a:pt x="12820180" y="5194300"/>
                </a:lnTo>
                <a:close/>
              </a:path>
              <a:path w="15553690" h="10274300">
                <a:moveTo>
                  <a:pt x="13000977" y="2308250"/>
                </a:moveTo>
                <a:lnTo>
                  <a:pt x="12999911" y="2307399"/>
                </a:lnTo>
                <a:lnTo>
                  <a:pt x="13000254" y="2309431"/>
                </a:lnTo>
                <a:lnTo>
                  <a:pt x="13000977" y="2308250"/>
                </a:lnTo>
                <a:close/>
              </a:path>
              <a:path w="15553690" h="10274300">
                <a:moveTo>
                  <a:pt x="13516648" y="3086201"/>
                </a:moveTo>
                <a:lnTo>
                  <a:pt x="13243852" y="2871343"/>
                </a:lnTo>
                <a:lnTo>
                  <a:pt x="13238518" y="2850972"/>
                </a:lnTo>
                <a:lnTo>
                  <a:pt x="13210197" y="2828671"/>
                </a:lnTo>
                <a:lnTo>
                  <a:pt x="13186423" y="2777617"/>
                </a:lnTo>
                <a:lnTo>
                  <a:pt x="13166979" y="2762300"/>
                </a:lnTo>
                <a:lnTo>
                  <a:pt x="13155587" y="2737167"/>
                </a:lnTo>
                <a:lnTo>
                  <a:pt x="13159385" y="2740164"/>
                </a:lnTo>
                <a:lnTo>
                  <a:pt x="13122262" y="2678582"/>
                </a:lnTo>
                <a:lnTo>
                  <a:pt x="13112141" y="2638285"/>
                </a:lnTo>
                <a:lnTo>
                  <a:pt x="13094538" y="2608249"/>
                </a:lnTo>
                <a:lnTo>
                  <a:pt x="13074841" y="2560409"/>
                </a:lnTo>
                <a:lnTo>
                  <a:pt x="13037223" y="2466124"/>
                </a:lnTo>
                <a:lnTo>
                  <a:pt x="13027025" y="2409583"/>
                </a:lnTo>
                <a:lnTo>
                  <a:pt x="13009372" y="2363355"/>
                </a:lnTo>
                <a:lnTo>
                  <a:pt x="13003060" y="2326055"/>
                </a:lnTo>
                <a:lnTo>
                  <a:pt x="13000254" y="2309431"/>
                </a:lnTo>
                <a:lnTo>
                  <a:pt x="12995085" y="2317839"/>
                </a:lnTo>
                <a:lnTo>
                  <a:pt x="12988404" y="2266010"/>
                </a:lnTo>
                <a:lnTo>
                  <a:pt x="12959461" y="2178545"/>
                </a:lnTo>
                <a:lnTo>
                  <a:pt x="12953149" y="2125078"/>
                </a:lnTo>
                <a:lnTo>
                  <a:pt x="12939141" y="2081720"/>
                </a:lnTo>
                <a:lnTo>
                  <a:pt x="12933147" y="2028494"/>
                </a:lnTo>
                <a:lnTo>
                  <a:pt x="12919418" y="1985352"/>
                </a:lnTo>
                <a:lnTo>
                  <a:pt x="12913652" y="1932317"/>
                </a:lnTo>
                <a:lnTo>
                  <a:pt x="12886639" y="1846376"/>
                </a:lnTo>
                <a:lnTo>
                  <a:pt x="12881051" y="1793481"/>
                </a:lnTo>
                <a:lnTo>
                  <a:pt x="12874625" y="1739925"/>
                </a:lnTo>
                <a:lnTo>
                  <a:pt x="12860363" y="1696351"/>
                </a:lnTo>
                <a:lnTo>
                  <a:pt x="12853975" y="1642821"/>
                </a:lnTo>
                <a:lnTo>
                  <a:pt x="12839738" y="1599272"/>
                </a:lnTo>
                <a:lnTo>
                  <a:pt x="12833388" y="1545780"/>
                </a:lnTo>
                <a:lnTo>
                  <a:pt x="12819202" y="1502270"/>
                </a:lnTo>
                <a:lnTo>
                  <a:pt x="12804216" y="1393469"/>
                </a:lnTo>
                <a:lnTo>
                  <a:pt x="12795504" y="1338110"/>
                </a:lnTo>
                <a:lnTo>
                  <a:pt x="12778842" y="1292656"/>
                </a:lnTo>
                <a:lnTo>
                  <a:pt x="12760719" y="1181392"/>
                </a:lnTo>
                <a:lnTo>
                  <a:pt x="12743396" y="1135418"/>
                </a:lnTo>
                <a:lnTo>
                  <a:pt x="12733592" y="1079195"/>
                </a:lnTo>
                <a:lnTo>
                  <a:pt x="12718174" y="1034732"/>
                </a:lnTo>
                <a:lnTo>
                  <a:pt x="12710300" y="980020"/>
                </a:lnTo>
                <a:lnTo>
                  <a:pt x="12677839" y="889800"/>
                </a:lnTo>
                <a:lnTo>
                  <a:pt x="12668987" y="834326"/>
                </a:lnTo>
                <a:lnTo>
                  <a:pt x="12564745" y="558228"/>
                </a:lnTo>
                <a:lnTo>
                  <a:pt x="12538888" y="521703"/>
                </a:lnTo>
                <a:lnTo>
                  <a:pt x="12501994" y="427977"/>
                </a:lnTo>
                <a:lnTo>
                  <a:pt x="12475248" y="390753"/>
                </a:lnTo>
                <a:lnTo>
                  <a:pt x="12452807" y="356908"/>
                </a:lnTo>
                <a:lnTo>
                  <a:pt x="12438037" y="312953"/>
                </a:lnTo>
                <a:lnTo>
                  <a:pt x="12277928" y="73685"/>
                </a:lnTo>
                <a:lnTo>
                  <a:pt x="12246686" y="49072"/>
                </a:lnTo>
                <a:lnTo>
                  <a:pt x="12223166" y="14389"/>
                </a:lnTo>
                <a:lnTo>
                  <a:pt x="12214365" y="7454"/>
                </a:lnTo>
                <a:lnTo>
                  <a:pt x="12107316" y="3975"/>
                </a:lnTo>
                <a:lnTo>
                  <a:pt x="12110936" y="6819"/>
                </a:lnTo>
                <a:lnTo>
                  <a:pt x="12127509" y="36042"/>
                </a:lnTo>
                <a:lnTo>
                  <a:pt x="12177471" y="75399"/>
                </a:lnTo>
                <a:lnTo>
                  <a:pt x="12212650" y="135432"/>
                </a:lnTo>
                <a:lnTo>
                  <a:pt x="12237974" y="155384"/>
                </a:lnTo>
                <a:lnTo>
                  <a:pt x="12248617" y="179933"/>
                </a:lnTo>
                <a:lnTo>
                  <a:pt x="12267044" y="194437"/>
                </a:lnTo>
                <a:lnTo>
                  <a:pt x="12277509" y="218846"/>
                </a:lnTo>
                <a:lnTo>
                  <a:pt x="12295734" y="233197"/>
                </a:lnTo>
                <a:lnTo>
                  <a:pt x="12351169" y="341528"/>
                </a:lnTo>
                <a:lnTo>
                  <a:pt x="12350509" y="341007"/>
                </a:lnTo>
                <a:lnTo>
                  <a:pt x="12379287" y="379844"/>
                </a:lnTo>
                <a:lnTo>
                  <a:pt x="12399950" y="428434"/>
                </a:lnTo>
                <a:lnTo>
                  <a:pt x="12428182" y="466852"/>
                </a:lnTo>
                <a:lnTo>
                  <a:pt x="12487567" y="610603"/>
                </a:lnTo>
                <a:lnTo>
                  <a:pt x="12514580" y="648055"/>
                </a:lnTo>
                <a:lnTo>
                  <a:pt x="12533668" y="695413"/>
                </a:lnTo>
                <a:lnTo>
                  <a:pt x="12544527" y="752462"/>
                </a:lnTo>
                <a:lnTo>
                  <a:pt x="12562878" y="799261"/>
                </a:lnTo>
                <a:lnTo>
                  <a:pt x="12615863" y="937971"/>
                </a:lnTo>
                <a:lnTo>
                  <a:pt x="12624994" y="993673"/>
                </a:lnTo>
                <a:lnTo>
                  <a:pt x="12641669" y="1039126"/>
                </a:lnTo>
                <a:lnTo>
                  <a:pt x="12638278" y="1036459"/>
                </a:lnTo>
                <a:lnTo>
                  <a:pt x="12656465" y="1083119"/>
                </a:lnTo>
                <a:lnTo>
                  <a:pt x="12666434" y="1139469"/>
                </a:lnTo>
                <a:lnTo>
                  <a:pt x="12685421" y="1251419"/>
                </a:lnTo>
                <a:lnTo>
                  <a:pt x="12702426" y="1297139"/>
                </a:lnTo>
                <a:lnTo>
                  <a:pt x="12720231" y="1408163"/>
                </a:lnTo>
                <a:lnTo>
                  <a:pt x="12741897" y="1506054"/>
                </a:lnTo>
                <a:lnTo>
                  <a:pt x="12748819" y="1560004"/>
                </a:lnTo>
                <a:lnTo>
                  <a:pt x="12763614" y="1603984"/>
                </a:lnTo>
                <a:lnTo>
                  <a:pt x="12777572" y="1711972"/>
                </a:lnTo>
                <a:lnTo>
                  <a:pt x="12792443" y="1756016"/>
                </a:lnTo>
                <a:lnTo>
                  <a:pt x="12798895" y="1809597"/>
                </a:lnTo>
                <a:lnTo>
                  <a:pt x="12813233" y="1853222"/>
                </a:lnTo>
                <a:lnTo>
                  <a:pt x="12819748" y="1906854"/>
                </a:lnTo>
                <a:lnTo>
                  <a:pt x="12834201" y="1950567"/>
                </a:lnTo>
                <a:lnTo>
                  <a:pt x="12847676" y="2058174"/>
                </a:lnTo>
                <a:lnTo>
                  <a:pt x="12862471" y="2102154"/>
                </a:lnTo>
                <a:lnTo>
                  <a:pt x="12869558" y="2156244"/>
                </a:lnTo>
                <a:lnTo>
                  <a:pt x="12900025" y="2244902"/>
                </a:lnTo>
                <a:lnTo>
                  <a:pt x="12907734" y="2299462"/>
                </a:lnTo>
                <a:lnTo>
                  <a:pt x="12924460" y="2344966"/>
                </a:lnTo>
                <a:lnTo>
                  <a:pt x="12933629" y="2400693"/>
                </a:lnTo>
                <a:lnTo>
                  <a:pt x="12968885" y="2493124"/>
                </a:lnTo>
                <a:lnTo>
                  <a:pt x="12979349" y="2549868"/>
                </a:lnTo>
                <a:lnTo>
                  <a:pt x="13017716" y="2644749"/>
                </a:lnTo>
                <a:lnTo>
                  <a:pt x="13039636" y="2694343"/>
                </a:lnTo>
                <a:lnTo>
                  <a:pt x="13062344" y="2744559"/>
                </a:lnTo>
                <a:lnTo>
                  <a:pt x="13093726" y="2785440"/>
                </a:lnTo>
                <a:lnTo>
                  <a:pt x="13118084" y="2836951"/>
                </a:lnTo>
                <a:lnTo>
                  <a:pt x="13151155" y="2879166"/>
                </a:lnTo>
                <a:lnTo>
                  <a:pt x="13174485" y="2897543"/>
                </a:lnTo>
                <a:lnTo>
                  <a:pt x="13194208" y="2929242"/>
                </a:lnTo>
                <a:lnTo>
                  <a:pt x="13309778" y="3020263"/>
                </a:lnTo>
                <a:lnTo>
                  <a:pt x="13494817" y="3085173"/>
                </a:lnTo>
                <a:lnTo>
                  <a:pt x="13516648" y="3086201"/>
                </a:lnTo>
                <a:close/>
              </a:path>
              <a:path w="15553690" h="10274300">
                <a:moveTo>
                  <a:pt x="14745272" y="3973030"/>
                </a:moveTo>
                <a:lnTo>
                  <a:pt x="14744370" y="3972306"/>
                </a:lnTo>
                <a:lnTo>
                  <a:pt x="14740776" y="3979354"/>
                </a:lnTo>
                <a:lnTo>
                  <a:pt x="14745272" y="3973030"/>
                </a:lnTo>
                <a:close/>
              </a:path>
              <a:path w="15553690" h="10274300">
                <a:moveTo>
                  <a:pt x="14760893" y="4648124"/>
                </a:moveTo>
                <a:lnTo>
                  <a:pt x="14759813" y="4647285"/>
                </a:lnTo>
                <a:lnTo>
                  <a:pt x="14759940" y="4649673"/>
                </a:lnTo>
                <a:lnTo>
                  <a:pt x="14760893" y="4648124"/>
                </a:lnTo>
                <a:close/>
              </a:path>
              <a:path w="15553690" h="10274300">
                <a:moveTo>
                  <a:pt x="15552839" y="4107904"/>
                </a:moveTo>
                <a:lnTo>
                  <a:pt x="15552738" y="4108107"/>
                </a:lnTo>
                <a:lnTo>
                  <a:pt x="15552725" y="4119727"/>
                </a:lnTo>
                <a:lnTo>
                  <a:pt x="15552839" y="4107904"/>
                </a:lnTo>
                <a:close/>
              </a:path>
              <a:path w="15553690" h="10274300">
                <a:moveTo>
                  <a:pt x="15552954" y="3930167"/>
                </a:moveTo>
                <a:lnTo>
                  <a:pt x="15537231" y="3950131"/>
                </a:lnTo>
                <a:lnTo>
                  <a:pt x="15517902" y="3983405"/>
                </a:lnTo>
                <a:lnTo>
                  <a:pt x="15494191" y="4029379"/>
                </a:lnTo>
                <a:lnTo>
                  <a:pt x="15481046" y="4067530"/>
                </a:lnTo>
                <a:lnTo>
                  <a:pt x="15457310" y="4129671"/>
                </a:lnTo>
                <a:lnTo>
                  <a:pt x="15452547" y="4174413"/>
                </a:lnTo>
                <a:lnTo>
                  <a:pt x="15442794" y="4231398"/>
                </a:lnTo>
                <a:lnTo>
                  <a:pt x="15435568" y="4290365"/>
                </a:lnTo>
                <a:lnTo>
                  <a:pt x="15435428" y="4338764"/>
                </a:lnTo>
                <a:lnTo>
                  <a:pt x="15436977" y="4388472"/>
                </a:lnTo>
                <a:lnTo>
                  <a:pt x="15439974" y="4439336"/>
                </a:lnTo>
                <a:lnTo>
                  <a:pt x="15452039" y="4481169"/>
                </a:lnTo>
                <a:lnTo>
                  <a:pt x="15457221" y="4533747"/>
                </a:lnTo>
                <a:lnTo>
                  <a:pt x="15468016" y="4590745"/>
                </a:lnTo>
                <a:lnTo>
                  <a:pt x="15487625" y="4638522"/>
                </a:lnTo>
                <a:lnTo>
                  <a:pt x="15512530" y="4755134"/>
                </a:lnTo>
                <a:lnTo>
                  <a:pt x="15522258" y="4762792"/>
                </a:lnTo>
                <a:lnTo>
                  <a:pt x="15525941" y="4798022"/>
                </a:lnTo>
                <a:lnTo>
                  <a:pt x="15535580" y="4805616"/>
                </a:lnTo>
                <a:lnTo>
                  <a:pt x="15542044" y="4843043"/>
                </a:lnTo>
                <a:lnTo>
                  <a:pt x="15548077" y="4880127"/>
                </a:lnTo>
                <a:lnTo>
                  <a:pt x="15551798" y="4883061"/>
                </a:lnTo>
                <a:lnTo>
                  <a:pt x="15552166" y="4576191"/>
                </a:lnTo>
                <a:lnTo>
                  <a:pt x="15552725" y="4119727"/>
                </a:lnTo>
                <a:lnTo>
                  <a:pt x="15548229" y="4573092"/>
                </a:lnTo>
                <a:lnTo>
                  <a:pt x="15540076" y="4534332"/>
                </a:lnTo>
                <a:lnTo>
                  <a:pt x="15535428" y="4482173"/>
                </a:lnTo>
                <a:lnTo>
                  <a:pt x="15523807" y="4440694"/>
                </a:lnTo>
                <a:lnTo>
                  <a:pt x="15523363" y="4408017"/>
                </a:lnTo>
                <a:lnTo>
                  <a:pt x="15523350" y="4375670"/>
                </a:lnTo>
                <a:lnTo>
                  <a:pt x="15515984" y="4353699"/>
                </a:lnTo>
                <a:lnTo>
                  <a:pt x="15516987" y="4322165"/>
                </a:lnTo>
                <a:lnTo>
                  <a:pt x="15521166" y="4293120"/>
                </a:lnTo>
                <a:lnTo>
                  <a:pt x="15517940" y="4274413"/>
                </a:lnTo>
                <a:lnTo>
                  <a:pt x="15523045" y="4246105"/>
                </a:lnTo>
                <a:lnTo>
                  <a:pt x="15520746" y="4228122"/>
                </a:lnTo>
                <a:lnTo>
                  <a:pt x="15527922" y="4201439"/>
                </a:lnTo>
                <a:lnTo>
                  <a:pt x="15527744" y="4185132"/>
                </a:lnTo>
                <a:lnTo>
                  <a:pt x="15535898" y="4159224"/>
                </a:lnTo>
                <a:lnTo>
                  <a:pt x="15544508" y="4133685"/>
                </a:lnTo>
                <a:lnTo>
                  <a:pt x="15546896" y="4119397"/>
                </a:lnTo>
                <a:lnTo>
                  <a:pt x="15552738" y="4108107"/>
                </a:lnTo>
                <a:lnTo>
                  <a:pt x="15552954" y="3930167"/>
                </a:lnTo>
                <a:close/>
              </a:path>
              <a:path w="15553690" h="10274300">
                <a:moveTo>
                  <a:pt x="15553474" y="5288521"/>
                </a:moveTo>
                <a:lnTo>
                  <a:pt x="15551798" y="5157876"/>
                </a:lnTo>
                <a:lnTo>
                  <a:pt x="15545931" y="5169420"/>
                </a:lnTo>
                <a:lnTo>
                  <a:pt x="15547670" y="5170792"/>
                </a:lnTo>
                <a:lnTo>
                  <a:pt x="15541130" y="5181803"/>
                </a:lnTo>
                <a:lnTo>
                  <a:pt x="15534437" y="5192700"/>
                </a:lnTo>
                <a:lnTo>
                  <a:pt x="15535669" y="5193677"/>
                </a:lnTo>
                <a:lnTo>
                  <a:pt x="15528062" y="5203850"/>
                </a:lnTo>
                <a:lnTo>
                  <a:pt x="15520289" y="5213883"/>
                </a:lnTo>
                <a:lnTo>
                  <a:pt x="15519629" y="5213362"/>
                </a:lnTo>
                <a:lnTo>
                  <a:pt x="15511196" y="5222887"/>
                </a:lnTo>
                <a:lnTo>
                  <a:pt x="15509863" y="5221846"/>
                </a:lnTo>
                <a:lnTo>
                  <a:pt x="15501023" y="5231041"/>
                </a:lnTo>
                <a:lnTo>
                  <a:pt x="15498699" y="5229225"/>
                </a:lnTo>
                <a:lnTo>
                  <a:pt x="15489276" y="5237962"/>
                </a:lnTo>
                <a:lnTo>
                  <a:pt x="15485809" y="5235232"/>
                </a:lnTo>
                <a:lnTo>
                  <a:pt x="15474976" y="5242865"/>
                </a:lnTo>
                <a:lnTo>
                  <a:pt x="15471661" y="5240261"/>
                </a:lnTo>
                <a:lnTo>
                  <a:pt x="15460333" y="5247500"/>
                </a:lnTo>
                <a:lnTo>
                  <a:pt x="15456548" y="5244516"/>
                </a:lnTo>
                <a:lnTo>
                  <a:pt x="15444762" y="5251399"/>
                </a:lnTo>
                <a:lnTo>
                  <a:pt x="15440724" y="5248224"/>
                </a:lnTo>
                <a:lnTo>
                  <a:pt x="15428748" y="5254955"/>
                </a:lnTo>
                <a:lnTo>
                  <a:pt x="15422029" y="5249659"/>
                </a:lnTo>
                <a:lnTo>
                  <a:pt x="15407272" y="5254206"/>
                </a:lnTo>
                <a:lnTo>
                  <a:pt x="15392337" y="5258613"/>
                </a:lnTo>
                <a:lnTo>
                  <a:pt x="15385098" y="5252910"/>
                </a:lnTo>
                <a:lnTo>
                  <a:pt x="15368118" y="5255692"/>
                </a:lnTo>
                <a:lnTo>
                  <a:pt x="15350960" y="5258359"/>
                </a:lnTo>
                <a:lnTo>
                  <a:pt x="15341499" y="5250904"/>
                </a:lnTo>
                <a:lnTo>
                  <a:pt x="15323998" y="5253291"/>
                </a:lnTo>
                <a:lnTo>
                  <a:pt x="15312886" y="5244541"/>
                </a:lnTo>
                <a:lnTo>
                  <a:pt x="15293759" y="5245633"/>
                </a:lnTo>
                <a:lnTo>
                  <a:pt x="15274455" y="5246598"/>
                </a:lnTo>
                <a:lnTo>
                  <a:pt x="15251379" y="5228425"/>
                </a:lnTo>
                <a:lnTo>
                  <a:pt x="15231974" y="5229301"/>
                </a:lnTo>
                <a:lnTo>
                  <a:pt x="15220341" y="5220144"/>
                </a:lnTo>
                <a:lnTo>
                  <a:pt x="15200745" y="5220881"/>
                </a:lnTo>
                <a:lnTo>
                  <a:pt x="15161971" y="5190337"/>
                </a:lnTo>
                <a:lnTo>
                  <a:pt x="15141067" y="5190058"/>
                </a:lnTo>
                <a:lnTo>
                  <a:pt x="14998167" y="5077498"/>
                </a:lnTo>
                <a:lnTo>
                  <a:pt x="14983587" y="5049837"/>
                </a:lnTo>
                <a:lnTo>
                  <a:pt x="14961261" y="5032260"/>
                </a:lnTo>
                <a:lnTo>
                  <a:pt x="14946897" y="5004790"/>
                </a:lnTo>
                <a:lnTo>
                  <a:pt x="14924456" y="4987112"/>
                </a:lnTo>
                <a:lnTo>
                  <a:pt x="14890128" y="4927739"/>
                </a:lnTo>
                <a:lnTo>
                  <a:pt x="14865490" y="4908334"/>
                </a:lnTo>
                <a:lnTo>
                  <a:pt x="14832343" y="4849888"/>
                </a:lnTo>
                <a:lnTo>
                  <a:pt x="14823923" y="4810925"/>
                </a:lnTo>
                <a:lnTo>
                  <a:pt x="14792351" y="4753737"/>
                </a:lnTo>
                <a:lnTo>
                  <a:pt x="14781746" y="4729213"/>
                </a:lnTo>
                <a:lnTo>
                  <a:pt x="14771497" y="4704981"/>
                </a:lnTo>
                <a:lnTo>
                  <a:pt x="14761591" y="4681004"/>
                </a:lnTo>
                <a:lnTo>
                  <a:pt x="14760702" y="4664138"/>
                </a:lnTo>
                <a:lnTo>
                  <a:pt x="14754187" y="4659020"/>
                </a:lnTo>
                <a:lnTo>
                  <a:pt x="14755267" y="4659858"/>
                </a:lnTo>
                <a:lnTo>
                  <a:pt x="14760702" y="4664138"/>
                </a:lnTo>
                <a:lnTo>
                  <a:pt x="14759940" y="4649673"/>
                </a:lnTo>
                <a:lnTo>
                  <a:pt x="14742503" y="4585144"/>
                </a:lnTo>
                <a:lnTo>
                  <a:pt x="14732089" y="4512284"/>
                </a:lnTo>
                <a:lnTo>
                  <a:pt x="14722564" y="4472444"/>
                </a:lnTo>
                <a:lnTo>
                  <a:pt x="14721726" y="4423283"/>
                </a:lnTo>
                <a:lnTo>
                  <a:pt x="14721599" y="4374693"/>
                </a:lnTo>
                <a:lnTo>
                  <a:pt x="14722094" y="4326585"/>
                </a:lnTo>
                <a:lnTo>
                  <a:pt x="14715223" y="4288841"/>
                </a:lnTo>
                <a:lnTo>
                  <a:pt x="14717865" y="4290923"/>
                </a:lnTo>
                <a:lnTo>
                  <a:pt x="14716951" y="4241711"/>
                </a:lnTo>
                <a:lnTo>
                  <a:pt x="14724583" y="4183049"/>
                </a:lnTo>
                <a:lnTo>
                  <a:pt x="14725053" y="4134916"/>
                </a:lnTo>
                <a:lnTo>
                  <a:pt x="14726209" y="4087342"/>
                </a:lnTo>
                <a:lnTo>
                  <a:pt x="14735937" y="4030332"/>
                </a:lnTo>
                <a:lnTo>
                  <a:pt x="14738490" y="3983850"/>
                </a:lnTo>
                <a:lnTo>
                  <a:pt x="14740776" y="3979354"/>
                </a:lnTo>
                <a:lnTo>
                  <a:pt x="14737918" y="3983393"/>
                </a:lnTo>
                <a:lnTo>
                  <a:pt x="14748002" y="3926675"/>
                </a:lnTo>
                <a:lnTo>
                  <a:pt x="14758594" y="3870350"/>
                </a:lnTo>
                <a:lnTo>
                  <a:pt x="14769668" y="3814407"/>
                </a:lnTo>
                <a:lnTo>
                  <a:pt x="14781187" y="3758819"/>
                </a:lnTo>
                <a:lnTo>
                  <a:pt x="14793151" y="3703574"/>
                </a:lnTo>
                <a:lnTo>
                  <a:pt x="14797647" y="3658616"/>
                </a:lnTo>
                <a:lnTo>
                  <a:pt x="14807476" y="3617861"/>
                </a:lnTo>
                <a:lnTo>
                  <a:pt x="14827517" y="3536645"/>
                </a:lnTo>
                <a:lnTo>
                  <a:pt x="14837398" y="3495929"/>
                </a:lnTo>
                <a:lnTo>
                  <a:pt x="14840763" y="3466261"/>
                </a:lnTo>
                <a:lnTo>
                  <a:pt x="14851583" y="3426282"/>
                </a:lnTo>
                <a:lnTo>
                  <a:pt x="14854098" y="3395929"/>
                </a:lnTo>
                <a:lnTo>
                  <a:pt x="14863979" y="3355213"/>
                </a:lnTo>
                <a:lnTo>
                  <a:pt x="14866709" y="3308870"/>
                </a:lnTo>
                <a:lnTo>
                  <a:pt x="14876514" y="3251924"/>
                </a:lnTo>
                <a:lnTo>
                  <a:pt x="14885404" y="3194266"/>
                </a:lnTo>
                <a:lnTo>
                  <a:pt x="14885467" y="3145802"/>
                </a:lnTo>
                <a:lnTo>
                  <a:pt x="14884426" y="3096488"/>
                </a:lnTo>
                <a:lnTo>
                  <a:pt x="14885353" y="3064891"/>
                </a:lnTo>
                <a:lnTo>
                  <a:pt x="14885746" y="3032874"/>
                </a:lnTo>
                <a:lnTo>
                  <a:pt x="14885492" y="3000337"/>
                </a:lnTo>
                <a:lnTo>
                  <a:pt x="14884476" y="2967202"/>
                </a:lnTo>
                <a:lnTo>
                  <a:pt x="14875523" y="2943999"/>
                </a:lnTo>
                <a:lnTo>
                  <a:pt x="14873821" y="2910319"/>
                </a:lnTo>
                <a:lnTo>
                  <a:pt x="14863610" y="2886113"/>
                </a:lnTo>
                <a:lnTo>
                  <a:pt x="14852765" y="2861399"/>
                </a:lnTo>
                <a:lnTo>
                  <a:pt x="14838109" y="2817533"/>
                </a:lnTo>
                <a:lnTo>
                  <a:pt x="14822031" y="2772537"/>
                </a:lnTo>
                <a:lnTo>
                  <a:pt x="14744624" y="2663063"/>
                </a:lnTo>
                <a:lnTo>
                  <a:pt x="14678787" y="2578887"/>
                </a:lnTo>
                <a:lnTo>
                  <a:pt x="14637588" y="2546439"/>
                </a:lnTo>
                <a:lnTo>
                  <a:pt x="14588579" y="2524010"/>
                </a:lnTo>
                <a:lnTo>
                  <a:pt x="14569618" y="2509062"/>
                </a:lnTo>
                <a:lnTo>
                  <a:pt x="14543100" y="2504351"/>
                </a:lnTo>
                <a:lnTo>
                  <a:pt x="14524838" y="2489974"/>
                </a:lnTo>
                <a:lnTo>
                  <a:pt x="14499222" y="2485961"/>
                </a:lnTo>
                <a:lnTo>
                  <a:pt x="14483245" y="2489543"/>
                </a:lnTo>
                <a:lnTo>
                  <a:pt x="14467345" y="2477020"/>
                </a:lnTo>
                <a:lnTo>
                  <a:pt x="14451686" y="2480856"/>
                </a:lnTo>
                <a:lnTo>
                  <a:pt x="14444091" y="2474861"/>
                </a:lnTo>
                <a:lnTo>
                  <a:pt x="14428991" y="2479141"/>
                </a:lnTo>
                <a:lnTo>
                  <a:pt x="14414183" y="2483650"/>
                </a:lnTo>
                <a:lnTo>
                  <a:pt x="14407464" y="2478354"/>
                </a:lnTo>
                <a:lnTo>
                  <a:pt x="14361071" y="2490305"/>
                </a:lnTo>
                <a:lnTo>
                  <a:pt x="14319098" y="2505748"/>
                </a:lnTo>
                <a:lnTo>
                  <a:pt x="14281303" y="2524480"/>
                </a:lnTo>
                <a:lnTo>
                  <a:pt x="14247457" y="2546324"/>
                </a:lnTo>
                <a:lnTo>
                  <a:pt x="14208519" y="2580322"/>
                </a:lnTo>
                <a:lnTo>
                  <a:pt x="14173568" y="2617457"/>
                </a:lnTo>
                <a:lnTo>
                  <a:pt x="14141437" y="2656814"/>
                </a:lnTo>
                <a:lnTo>
                  <a:pt x="14110996" y="2697505"/>
                </a:lnTo>
                <a:lnTo>
                  <a:pt x="14081100" y="2738628"/>
                </a:lnTo>
                <a:lnTo>
                  <a:pt x="14050607" y="2779268"/>
                </a:lnTo>
                <a:lnTo>
                  <a:pt x="14026680" y="2808922"/>
                </a:lnTo>
                <a:lnTo>
                  <a:pt x="14010005" y="2828125"/>
                </a:lnTo>
                <a:lnTo>
                  <a:pt x="13992657" y="2846794"/>
                </a:lnTo>
                <a:lnTo>
                  <a:pt x="13966736" y="2874873"/>
                </a:lnTo>
                <a:lnTo>
                  <a:pt x="13956589" y="2883052"/>
                </a:lnTo>
                <a:lnTo>
                  <a:pt x="13938199" y="2900896"/>
                </a:lnTo>
                <a:lnTo>
                  <a:pt x="13927239" y="2908427"/>
                </a:lnTo>
                <a:lnTo>
                  <a:pt x="13907935" y="2925559"/>
                </a:lnTo>
                <a:lnTo>
                  <a:pt x="13896505" y="2932722"/>
                </a:lnTo>
                <a:lnTo>
                  <a:pt x="13876884" y="2949600"/>
                </a:lnTo>
                <a:lnTo>
                  <a:pt x="13864743" y="2956204"/>
                </a:lnTo>
                <a:lnTo>
                  <a:pt x="13852195" y="2962491"/>
                </a:lnTo>
                <a:lnTo>
                  <a:pt x="13840003" y="2969044"/>
                </a:lnTo>
                <a:lnTo>
                  <a:pt x="13801839" y="2987497"/>
                </a:lnTo>
                <a:lnTo>
                  <a:pt x="13761682" y="3004362"/>
                </a:lnTo>
                <a:lnTo>
                  <a:pt x="13747763" y="3009569"/>
                </a:lnTo>
                <a:lnTo>
                  <a:pt x="13742657" y="3005556"/>
                </a:lnTo>
                <a:lnTo>
                  <a:pt x="13729551" y="3011386"/>
                </a:lnTo>
                <a:lnTo>
                  <a:pt x="13716280" y="3017113"/>
                </a:lnTo>
                <a:lnTo>
                  <a:pt x="13710717" y="3012732"/>
                </a:lnTo>
                <a:lnTo>
                  <a:pt x="13695566" y="3016948"/>
                </a:lnTo>
                <a:lnTo>
                  <a:pt x="13680186" y="3021012"/>
                </a:lnTo>
                <a:lnTo>
                  <a:pt x="13672465" y="3014916"/>
                </a:lnTo>
                <a:lnTo>
                  <a:pt x="13656653" y="3018637"/>
                </a:lnTo>
                <a:lnTo>
                  <a:pt x="13614260" y="3017583"/>
                </a:lnTo>
                <a:lnTo>
                  <a:pt x="13570750" y="3015653"/>
                </a:lnTo>
                <a:lnTo>
                  <a:pt x="13515200" y="3004223"/>
                </a:lnTo>
                <a:lnTo>
                  <a:pt x="13458406" y="2991828"/>
                </a:lnTo>
                <a:lnTo>
                  <a:pt x="13443001" y="2979686"/>
                </a:lnTo>
                <a:lnTo>
                  <a:pt x="13419620" y="2977451"/>
                </a:lnTo>
                <a:lnTo>
                  <a:pt x="13403948" y="2965107"/>
                </a:lnTo>
                <a:lnTo>
                  <a:pt x="13380212" y="2962579"/>
                </a:lnTo>
                <a:lnTo>
                  <a:pt x="13359257" y="2946069"/>
                </a:lnTo>
                <a:lnTo>
                  <a:pt x="13340829" y="2947720"/>
                </a:lnTo>
                <a:lnTo>
                  <a:pt x="13516648" y="3086201"/>
                </a:lnTo>
                <a:lnTo>
                  <a:pt x="13538480" y="3087230"/>
                </a:lnTo>
                <a:lnTo>
                  <a:pt x="13572706" y="3098012"/>
                </a:lnTo>
                <a:lnTo>
                  <a:pt x="13614121" y="3098304"/>
                </a:lnTo>
                <a:lnTo>
                  <a:pt x="13654519" y="3097784"/>
                </a:lnTo>
                <a:lnTo>
                  <a:pt x="13693572" y="3096222"/>
                </a:lnTo>
                <a:lnTo>
                  <a:pt x="13744943" y="3088182"/>
                </a:lnTo>
                <a:lnTo>
                  <a:pt x="13792518" y="3077146"/>
                </a:lnTo>
                <a:lnTo>
                  <a:pt x="13836485" y="3063278"/>
                </a:lnTo>
                <a:lnTo>
                  <a:pt x="13884885" y="3036735"/>
                </a:lnTo>
                <a:lnTo>
                  <a:pt x="13930046" y="3007639"/>
                </a:lnTo>
                <a:lnTo>
                  <a:pt x="13964298" y="2986113"/>
                </a:lnTo>
                <a:lnTo>
                  <a:pt x="14002144" y="2951264"/>
                </a:lnTo>
                <a:lnTo>
                  <a:pt x="14030363" y="2924987"/>
                </a:lnTo>
                <a:lnTo>
                  <a:pt x="14057021" y="2897479"/>
                </a:lnTo>
                <a:lnTo>
                  <a:pt x="14082319" y="2868904"/>
                </a:lnTo>
                <a:lnTo>
                  <a:pt x="14137297" y="2799042"/>
                </a:lnTo>
                <a:lnTo>
                  <a:pt x="14189875" y="2727299"/>
                </a:lnTo>
                <a:lnTo>
                  <a:pt x="14197584" y="2717203"/>
                </a:lnTo>
                <a:lnTo>
                  <a:pt x="14205344" y="2707157"/>
                </a:lnTo>
                <a:lnTo>
                  <a:pt x="14221257" y="2687358"/>
                </a:lnTo>
                <a:lnTo>
                  <a:pt x="14237589" y="2667876"/>
                </a:lnTo>
                <a:lnTo>
                  <a:pt x="14246505" y="2658732"/>
                </a:lnTo>
                <a:lnTo>
                  <a:pt x="14263789" y="2640025"/>
                </a:lnTo>
                <a:lnTo>
                  <a:pt x="14273060" y="2631160"/>
                </a:lnTo>
                <a:lnTo>
                  <a:pt x="14282560" y="2622461"/>
                </a:lnTo>
                <a:lnTo>
                  <a:pt x="14292288" y="2613964"/>
                </a:lnTo>
                <a:lnTo>
                  <a:pt x="14302245" y="2605646"/>
                </a:lnTo>
                <a:lnTo>
                  <a:pt x="14304124" y="2607119"/>
                </a:lnTo>
                <a:lnTo>
                  <a:pt x="14314018" y="2598750"/>
                </a:lnTo>
                <a:lnTo>
                  <a:pt x="14324089" y="2590520"/>
                </a:lnTo>
                <a:lnTo>
                  <a:pt x="14326476" y="2592400"/>
                </a:lnTo>
                <a:lnTo>
                  <a:pt x="14336675" y="2584259"/>
                </a:lnTo>
                <a:lnTo>
                  <a:pt x="14339126" y="2586190"/>
                </a:lnTo>
                <a:lnTo>
                  <a:pt x="14349527" y="2578214"/>
                </a:lnTo>
                <a:lnTo>
                  <a:pt x="14352194" y="2580322"/>
                </a:lnTo>
                <a:lnTo>
                  <a:pt x="14362722" y="2572435"/>
                </a:lnTo>
                <a:lnTo>
                  <a:pt x="14365504" y="2574633"/>
                </a:lnTo>
                <a:lnTo>
                  <a:pt x="14376248" y="2566924"/>
                </a:lnTo>
                <a:lnTo>
                  <a:pt x="14379232" y="2569286"/>
                </a:lnTo>
                <a:lnTo>
                  <a:pt x="14390472" y="2561971"/>
                </a:lnTo>
                <a:lnTo>
                  <a:pt x="14397482" y="2567482"/>
                </a:lnTo>
                <a:lnTo>
                  <a:pt x="14409001" y="2560396"/>
                </a:lnTo>
                <a:lnTo>
                  <a:pt x="14412760" y="2563355"/>
                </a:lnTo>
                <a:lnTo>
                  <a:pt x="14424470" y="2556408"/>
                </a:lnTo>
                <a:lnTo>
                  <a:pt x="14432394" y="2562656"/>
                </a:lnTo>
                <a:lnTo>
                  <a:pt x="14445044" y="2556446"/>
                </a:lnTo>
                <a:lnTo>
                  <a:pt x="14454962" y="2564269"/>
                </a:lnTo>
                <a:lnTo>
                  <a:pt x="14468932" y="2559100"/>
                </a:lnTo>
                <a:lnTo>
                  <a:pt x="14487703" y="2573883"/>
                </a:lnTo>
                <a:lnTo>
                  <a:pt x="14502587" y="2569438"/>
                </a:lnTo>
                <a:lnTo>
                  <a:pt x="14523987" y="2586291"/>
                </a:lnTo>
                <a:lnTo>
                  <a:pt x="14539748" y="2582545"/>
                </a:lnTo>
                <a:lnTo>
                  <a:pt x="14670151" y="2685250"/>
                </a:lnTo>
                <a:lnTo>
                  <a:pt x="14675079" y="2705290"/>
                </a:lnTo>
                <a:lnTo>
                  <a:pt x="14701977" y="2726474"/>
                </a:lnTo>
                <a:lnTo>
                  <a:pt x="14708124" y="2747480"/>
                </a:lnTo>
                <a:lnTo>
                  <a:pt x="14722018" y="2758427"/>
                </a:lnTo>
                <a:lnTo>
                  <a:pt x="14727962" y="2779268"/>
                </a:lnTo>
                <a:lnTo>
                  <a:pt x="14741690" y="2790088"/>
                </a:lnTo>
                <a:lnTo>
                  <a:pt x="14752904" y="2831249"/>
                </a:lnTo>
                <a:lnTo>
                  <a:pt x="14766125" y="2841663"/>
                </a:lnTo>
                <a:lnTo>
                  <a:pt x="14771040" y="2861703"/>
                </a:lnTo>
                <a:lnTo>
                  <a:pt x="14775714" y="2881541"/>
                </a:lnTo>
                <a:lnTo>
                  <a:pt x="14780159" y="2901213"/>
                </a:lnTo>
                <a:lnTo>
                  <a:pt x="14784375" y="2920695"/>
                </a:lnTo>
                <a:lnTo>
                  <a:pt x="14794916" y="2929001"/>
                </a:lnTo>
                <a:lnTo>
                  <a:pt x="14797354" y="2947098"/>
                </a:lnTo>
                <a:lnTo>
                  <a:pt x="14799590" y="2965018"/>
                </a:lnTo>
                <a:lnTo>
                  <a:pt x="14801622" y="2982785"/>
                </a:lnTo>
                <a:lnTo>
                  <a:pt x="14799590" y="3013506"/>
                </a:lnTo>
                <a:lnTo>
                  <a:pt x="14804911" y="3033865"/>
                </a:lnTo>
                <a:lnTo>
                  <a:pt x="14801952" y="3063862"/>
                </a:lnTo>
                <a:lnTo>
                  <a:pt x="14806460" y="3083585"/>
                </a:lnTo>
                <a:lnTo>
                  <a:pt x="14806168" y="3131858"/>
                </a:lnTo>
                <a:lnTo>
                  <a:pt x="14804898" y="3179356"/>
                </a:lnTo>
                <a:lnTo>
                  <a:pt x="14794916" y="3236163"/>
                </a:lnTo>
                <a:lnTo>
                  <a:pt x="14792071" y="3282404"/>
                </a:lnTo>
                <a:lnTo>
                  <a:pt x="14788591" y="3328174"/>
                </a:lnTo>
                <a:lnTo>
                  <a:pt x="14778228" y="3368497"/>
                </a:lnTo>
                <a:lnTo>
                  <a:pt x="14775320" y="3398545"/>
                </a:lnTo>
                <a:lnTo>
                  <a:pt x="14764157" y="3438258"/>
                </a:lnTo>
                <a:lnTo>
                  <a:pt x="14760436" y="3467646"/>
                </a:lnTo>
                <a:lnTo>
                  <a:pt x="14750479" y="3508311"/>
                </a:lnTo>
                <a:lnTo>
                  <a:pt x="14730159" y="3589299"/>
                </a:lnTo>
                <a:lnTo>
                  <a:pt x="14727962" y="3619906"/>
                </a:lnTo>
                <a:lnTo>
                  <a:pt x="14712874" y="3672687"/>
                </a:lnTo>
                <a:lnTo>
                  <a:pt x="14705952" y="3715728"/>
                </a:lnTo>
                <a:lnTo>
                  <a:pt x="14691500" y="3769017"/>
                </a:lnTo>
                <a:lnTo>
                  <a:pt x="14685239" y="3812578"/>
                </a:lnTo>
                <a:lnTo>
                  <a:pt x="14679321" y="3856418"/>
                </a:lnTo>
                <a:lnTo>
                  <a:pt x="14673758" y="3900538"/>
                </a:lnTo>
                <a:lnTo>
                  <a:pt x="14660702" y="3954919"/>
                </a:lnTo>
                <a:lnTo>
                  <a:pt x="14658086" y="4001351"/>
                </a:lnTo>
                <a:lnTo>
                  <a:pt x="14648345" y="4058348"/>
                </a:lnTo>
                <a:lnTo>
                  <a:pt x="14647228" y="4105960"/>
                </a:lnTo>
                <a:lnTo>
                  <a:pt x="14638985" y="4164139"/>
                </a:lnTo>
                <a:lnTo>
                  <a:pt x="14639366" y="4212933"/>
                </a:lnTo>
                <a:lnTo>
                  <a:pt x="14640497" y="4262323"/>
                </a:lnTo>
                <a:lnTo>
                  <a:pt x="14640433" y="4310773"/>
                </a:lnTo>
                <a:lnTo>
                  <a:pt x="14640941" y="4359656"/>
                </a:lnTo>
                <a:lnTo>
                  <a:pt x="14642122" y="4409084"/>
                </a:lnTo>
                <a:lnTo>
                  <a:pt x="14644078" y="4459135"/>
                </a:lnTo>
                <a:lnTo>
                  <a:pt x="14646936" y="4509884"/>
                </a:lnTo>
                <a:lnTo>
                  <a:pt x="14650796" y="4561421"/>
                </a:lnTo>
                <a:lnTo>
                  <a:pt x="14667840" y="4607166"/>
                </a:lnTo>
                <a:lnTo>
                  <a:pt x="14678495" y="4664062"/>
                </a:lnTo>
                <a:lnTo>
                  <a:pt x="14690585" y="4722088"/>
                </a:lnTo>
                <a:lnTo>
                  <a:pt x="14711909" y="4771212"/>
                </a:lnTo>
                <a:lnTo>
                  <a:pt x="14734540" y="4821364"/>
                </a:lnTo>
                <a:lnTo>
                  <a:pt x="14753209" y="4868405"/>
                </a:lnTo>
                <a:lnTo>
                  <a:pt x="14780451" y="4906022"/>
                </a:lnTo>
                <a:lnTo>
                  <a:pt x="14800466" y="4954117"/>
                </a:lnTo>
                <a:lnTo>
                  <a:pt x="14857806" y="5031613"/>
                </a:lnTo>
                <a:lnTo>
                  <a:pt x="14876818" y="5046573"/>
                </a:lnTo>
                <a:lnTo>
                  <a:pt x="14936000" y="5125517"/>
                </a:lnTo>
                <a:lnTo>
                  <a:pt x="15126805" y="5275808"/>
                </a:lnTo>
                <a:lnTo>
                  <a:pt x="15216086" y="5313794"/>
                </a:lnTo>
                <a:lnTo>
                  <a:pt x="15263597" y="5318874"/>
                </a:lnTo>
                <a:lnTo>
                  <a:pt x="15301989" y="5332946"/>
                </a:lnTo>
                <a:lnTo>
                  <a:pt x="15324468" y="5334482"/>
                </a:lnTo>
                <a:lnTo>
                  <a:pt x="15346960" y="5336032"/>
                </a:lnTo>
                <a:lnTo>
                  <a:pt x="15390610" y="5338076"/>
                </a:lnTo>
                <a:lnTo>
                  <a:pt x="15427097" y="5334482"/>
                </a:lnTo>
                <a:lnTo>
                  <a:pt x="15461996" y="5329644"/>
                </a:lnTo>
                <a:lnTo>
                  <a:pt x="15494432" y="5322849"/>
                </a:lnTo>
                <a:lnTo>
                  <a:pt x="15531338" y="5303418"/>
                </a:lnTo>
                <a:lnTo>
                  <a:pt x="15553474" y="5288521"/>
                </a:lnTo>
                <a:close/>
              </a:path>
            </a:pathLst>
          </a:custGeom>
          <a:solidFill>
            <a:srgbClr val="1B377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1100" y="825360"/>
            <a:ext cx="8505797" cy="8635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1354" y="3744360"/>
            <a:ext cx="2809874" cy="28003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3091" y="3859108"/>
            <a:ext cx="1819406" cy="25654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4777525"/>
            <a:ext cx="4294505" cy="4957445"/>
          </a:xfrm>
          <a:custGeom>
            <a:avLst/>
            <a:gdLst/>
            <a:ahLst/>
            <a:cxnLst/>
            <a:rect l="l" t="t" r="r" b="b"/>
            <a:pathLst>
              <a:path w="4294505" h="4957445">
                <a:moveTo>
                  <a:pt x="0" y="4869833"/>
                </a:moveTo>
                <a:lnTo>
                  <a:pt x="0" y="4957100"/>
                </a:lnTo>
                <a:lnTo>
                  <a:pt x="23314" y="4948294"/>
                </a:lnTo>
                <a:lnTo>
                  <a:pt x="73202" y="4927020"/>
                </a:lnTo>
                <a:lnTo>
                  <a:pt x="121984" y="4903395"/>
                </a:lnTo>
                <a:lnTo>
                  <a:pt x="169416" y="4877173"/>
                </a:lnTo>
                <a:lnTo>
                  <a:pt x="214031" y="4848887"/>
                </a:lnTo>
                <a:lnTo>
                  <a:pt x="267906" y="4808100"/>
                </a:lnTo>
                <a:lnTo>
                  <a:pt x="318604" y="4757975"/>
                </a:lnTo>
                <a:lnTo>
                  <a:pt x="342182" y="4727773"/>
                </a:lnTo>
                <a:lnTo>
                  <a:pt x="363001" y="4695817"/>
                </a:lnTo>
                <a:lnTo>
                  <a:pt x="381371" y="4662364"/>
                </a:lnTo>
                <a:lnTo>
                  <a:pt x="397603" y="4627677"/>
                </a:lnTo>
                <a:lnTo>
                  <a:pt x="412500" y="4590342"/>
                </a:lnTo>
                <a:lnTo>
                  <a:pt x="425397" y="4552154"/>
                </a:lnTo>
                <a:lnTo>
                  <a:pt x="436434" y="4513357"/>
                </a:lnTo>
                <a:lnTo>
                  <a:pt x="440543" y="4496094"/>
                </a:lnTo>
                <a:lnTo>
                  <a:pt x="255053" y="4707169"/>
                </a:lnTo>
                <a:lnTo>
                  <a:pt x="247051" y="4715891"/>
                </a:lnTo>
                <a:lnTo>
                  <a:pt x="208568" y="4751712"/>
                </a:lnTo>
                <a:lnTo>
                  <a:pt x="168256" y="4781825"/>
                </a:lnTo>
                <a:lnTo>
                  <a:pt x="168023" y="4782089"/>
                </a:lnTo>
                <a:lnTo>
                  <a:pt x="167448" y="4782424"/>
                </a:lnTo>
                <a:lnTo>
                  <a:pt x="166308" y="4783243"/>
                </a:lnTo>
                <a:lnTo>
                  <a:pt x="165158" y="4783913"/>
                </a:lnTo>
                <a:lnTo>
                  <a:pt x="164236" y="4784643"/>
                </a:lnTo>
                <a:lnTo>
                  <a:pt x="163086" y="4785313"/>
                </a:lnTo>
                <a:lnTo>
                  <a:pt x="163225" y="4785154"/>
                </a:lnTo>
                <a:lnTo>
                  <a:pt x="143040" y="4798118"/>
                </a:lnTo>
                <a:lnTo>
                  <a:pt x="120489" y="4811588"/>
                </a:lnTo>
                <a:lnTo>
                  <a:pt x="97573" y="4824395"/>
                </a:lnTo>
                <a:lnTo>
                  <a:pt x="79059" y="4834140"/>
                </a:lnTo>
                <a:lnTo>
                  <a:pt x="77462" y="4834999"/>
                </a:lnTo>
                <a:lnTo>
                  <a:pt x="75876" y="4835846"/>
                </a:lnTo>
                <a:lnTo>
                  <a:pt x="74359" y="4836613"/>
                </a:lnTo>
                <a:lnTo>
                  <a:pt x="74611" y="4836326"/>
                </a:lnTo>
                <a:lnTo>
                  <a:pt x="45765" y="4850165"/>
                </a:lnTo>
                <a:lnTo>
                  <a:pt x="12058" y="4864970"/>
                </a:lnTo>
                <a:lnTo>
                  <a:pt x="0" y="4869833"/>
                </a:lnTo>
                <a:close/>
              </a:path>
              <a:path w="4294505" h="4957445">
                <a:moveTo>
                  <a:pt x="210975" y="4851067"/>
                </a:moveTo>
                <a:lnTo>
                  <a:pt x="215258" y="4848108"/>
                </a:lnTo>
                <a:lnTo>
                  <a:pt x="214031" y="4848887"/>
                </a:lnTo>
                <a:lnTo>
                  <a:pt x="210975" y="4851067"/>
                </a:lnTo>
                <a:close/>
              </a:path>
              <a:path w="4294505" h="4957445">
                <a:moveTo>
                  <a:pt x="0" y="3674891"/>
                </a:moveTo>
                <a:lnTo>
                  <a:pt x="0" y="3803372"/>
                </a:lnTo>
                <a:lnTo>
                  <a:pt x="49633" y="3850009"/>
                </a:lnTo>
                <a:lnTo>
                  <a:pt x="89255" y="3883154"/>
                </a:lnTo>
                <a:lnTo>
                  <a:pt x="129505" y="3915923"/>
                </a:lnTo>
                <a:lnTo>
                  <a:pt x="169043" y="3949090"/>
                </a:lnTo>
                <a:lnTo>
                  <a:pt x="211700" y="3988800"/>
                </a:lnTo>
                <a:lnTo>
                  <a:pt x="251939" y="4030901"/>
                </a:lnTo>
                <a:lnTo>
                  <a:pt x="278406" y="4062564"/>
                </a:lnTo>
                <a:lnTo>
                  <a:pt x="303119" y="4095625"/>
                </a:lnTo>
                <a:lnTo>
                  <a:pt x="330038" y="4139213"/>
                </a:lnTo>
                <a:lnTo>
                  <a:pt x="350007" y="4179845"/>
                </a:lnTo>
                <a:lnTo>
                  <a:pt x="364750" y="4218661"/>
                </a:lnTo>
                <a:lnTo>
                  <a:pt x="375360" y="4257429"/>
                </a:lnTo>
                <a:lnTo>
                  <a:pt x="381356" y="4298833"/>
                </a:lnTo>
                <a:lnTo>
                  <a:pt x="382419" y="4324872"/>
                </a:lnTo>
                <a:lnTo>
                  <a:pt x="382331" y="4337899"/>
                </a:lnTo>
                <a:lnTo>
                  <a:pt x="377728" y="4392529"/>
                </a:lnTo>
                <a:lnTo>
                  <a:pt x="371174" y="4433863"/>
                </a:lnTo>
                <a:lnTo>
                  <a:pt x="358248" y="4490011"/>
                </a:lnTo>
                <a:lnTo>
                  <a:pt x="341906" y="4545258"/>
                </a:lnTo>
                <a:lnTo>
                  <a:pt x="327139" y="4584697"/>
                </a:lnTo>
                <a:lnTo>
                  <a:pt x="310070" y="4623164"/>
                </a:lnTo>
                <a:lnTo>
                  <a:pt x="290188" y="4659106"/>
                </a:lnTo>
                <a:lnTo>
                  <a:pt x="262378" y="4698355"/>
                </a:lnTo>
                <a:lnTo>
                  <a:pt x="255053" y="4707169"/>
                </a:lnTo>
                <a:lnTo>
                  <a:pt x="440543" y="4496094"/>
                </a:lnTo>
                <a:lnTo>
                  <a:pt x="453348" y="4436186"/>
                </a:lnTo>
                <a:lnTo>
                  <a:pt x="459240" y="4397826"/>
                </a:lnTo>
                <a:lnTo>
                  <a:pt x="462904" y="4359215"/>
                </a:lnTo>
                <a:lnTo>
                  <a:pt x="463816" y="4320457"/>
                </a:lnTo>
                <a:lnTo>
                  <a:pt x="459733" y="4269769"/>
                </a:lnTo>
                <a:lnTo>
                  <a:pt x="449740" y="4220319"/>
                </a:lnTo>
                <a:lnTo>
                  <a:pt x="434427" y="4172309"/>
                </a:lnTo>
                <a:lnTo>
                  <a:pt x="414320" y="4125824"/>
                </a:lnTo>
                <a:lnTo>
                  <a:pt x="390200" y="4081423"/>
                </a:lnTo>
                <a:lnTo>
                  <a:pt x="362464" y="4038953"/>
                </a:lnTo>
                <a:lnTo>
                  <a:pt x="338092" y="4006657"/>
                </a:lnTo>
                <a:lnTo>
                  <a:pt x="311858" y="3975732"/>
                </a:lnTo>
                <a:lnTo>
                  <a:pt x="284131" y="3946146"/>
                </a:lnTo>
                <a:lnTo>
                  <a:pt x="255279" y="3917870"/>
                </a:lnTo>
                <a:lnTo>
                  <a:pt x="223010" y="3888625"/>
                </a:lnTo>
                <a:lnTo>
                  <a:pt x="189857" y="3860430"/>
                </a:lnTo>
                <a:lnTo>
                  <a:pt x="116181" y="3799782"/>
                </a:lnTo>
                <a:lnTo>
                  <a:pt x="109729" y="3794374"/>
                </a:lnTo>
                <a:lnTo>
                  <a:pt x="66638" y="3755298"/>
                </a:lnTo>
                <a:lnTo>
                  <a:pt x="37910" y="3725589"/>
                </a:lnTo>
                <a:lnTo>
                  <a:pt x="7943" y="3687349"/>
                </a:lnTo>
                <a:lnTo>
                  <a:pt x="3088" y="3679903"/>
                </a:lnTo>
                <a:lnTo>
                  <a:pt x="0" y="3674891"/>
                </a:lnTo>
                <a:close/>
              </a:path>
              <a:path w="4294505" h="4957445">
                <a:moveTo>
                  <a:pt x="167736" y="4782257"/>
                </a:moveTo>
                <a:lnTo>
                  <a:pt x="168023" y="4782089"/>
                </a:lnTo>
                <a:lnTo>
                  <a:pt x="168232" y="4781852"/>
                </a:lnTo>
                <a:lnTo>
                  <a:pt x="167736" y="4782257"/>
                </a:lnTo>
                <a:close/>
              </a:path>
              <a:path w="4294505" h="4957445">
                <a:moveTo>
                  <a:pt x="167518" y="4782345"/>
                </a:moveTo>
                <a:lnTo>
                  <a:pt x="167736" y="4782257"/>
                </a:lnTo>
                <a:lnTo>
                  <a:pt x="168232" y="4781852"/>
                </a:lnTo>
                <a:lnTo>
                  <a:pt x="167518" y="4782345"/>
                </a:lnTo>
                <a:close/>
              </a:path>
              <a:path w="4294505" h="4957445">
                <a:moveTo>
                  <a:pt x="166873" y="4782759"/>
                </a:moveTo>
                <a:lnTo>
                  <a:pt x="166688" y="4782970"/>
                </a:lnTo>
                <a:lnTo>
                  <a:pt x="167161" y="4782592"/>
                </a:lnTo>
                <a:lnTo>
                  <a:pt x="167448" y="4782424"/>
                </a:lnTo>
                <a:lnTo>
                  <a:pt x="166873" y="4782759"/>
                </a:lnTo>
                <a:close/>
              </a:path>
              <a:path w="4294505" h="4957445">
                <a:moveTo>
                  <a:pt x="163225" y="4785154"/>
                </a:moveTo>
                <a:lnTo>
                  <a:pt x="163086" y="4785313"/>
                </a:lnTo>
                <a:lnTo>
                  <a:pt x="163799" y="4784820"/>
                </a:lnTo>
                <a:lnTo>
                  <a:pt x="164444" y="4784406"/>
                </a:lnTo>
                <a:lnTo>
                  <a:pt x="165158" y="4783913"/>
                </a:lnTo>
                <a:lnTo>
                  <a:pt x="163225" y="4785154"/>
                </a:lnTo>
                <a:close/>
              </a:path>
              <a:path w="4294505" h="4957445">
                <a:moveTo>
                  <a:pt x="74359" y="4836613"/>
                </a:moveTo>
                <a:lnTo>
                  <a:pt x="75876" y="4835846"/>
                </a:lnTo>
                <a:lnTo>
                  <a:pt x="77462" y="4834999"/>
                </a:lnTo>
                <a:lnTo>
                  <a:pt x="78979" y="4834231"/>
                </a:lnTo>
                <a:lnTo>
                  <a:pt x="77927" y="4834735"/>
                </a:lnTo>
                <a:lnTo>
                  <a:pt x="74359" y="4836613"/>
                </a:lnTo>
                <a:close/>
              </a:path>
              <a:path w="4294505" h="4957445">
                <a:moveTo>
                  <a:pt x="77927" y="4834735"/>
                </a:moveTo>
                <a:lnTo>
                  <a:pt x="78979" y="4834231"/>
                </a:lnTo>
                <a:lnTo>
                  <a:pt x="77927" y="4834735"/>
                </a:lnTo>
                <a:close/>
              </a:path>
              <a:path w="4294505" h="4957445">
                <a:moveTo>
                  <a:pt x="74611" y="4836326"/>
                </a:moveTo>
                <a:lnTo>
                  <a:pt x="74359" y="4836613"/>
                </a:lnTo>
                <a:lnTo>
                  <a:pt x="77927" y="4834735"/>
                </a:lnTo>
                <a:lnTo>
                  <a:pt x="74611" y="4836326"/>
                </a:lnTo>
                <a:close/>
              </a:path>
              <a:path w="4294505" h="4957445">
                <a:moveTo>
                  <a:pt x="3038" y="3311277"/>
                </a:moveTo>
                <a:lnTo>
                  <a:pt x="1005" y="3313591"/>
                </a:lnTo>
                <a:lnTo>
                  <a:pt x="1646" y="3447535"/>
                </a:lnTo>
                <a:lnTo>
                  <a:pt x="108777" y="3325627"/>
                </a:lnTo>
                <a:lnTo>
                  <a:pt x="129056" y="3321790"/>
                </a:lnTo>
                <a:lnTo>
                  <a:pt x="151656" y="3296073"/>
                </a:lnTo>
                <a:lnTo>
                  <a:pt x="172972" y="3291056"/>
                </a:lnTo>
                <a:lnTo>
                  <a:pt x="184643" y="3277775"/>
                </a:lnTo>
                <a:lnTo>
                  <a:pt x="205776" y="3272965"/>
                </a:lnTo>
                <a:lnTo>
                  <a:pt x="217314" y="3259836"/>
                </a:lnTo>
                <a:lnTo>
                  <a:pt x="259027" y="3250847"/>
                </a:lnTo>
                <a:lnTo>
                  <a:pt x="310475" y="3230782"/>
                </a:lnTo>
                <a:lnTo>
                  <a:pt x="350033" y="3224245"/>
                </a:lnTo>
                <a:lnTo>
                  <a:pt x="358890" y="3214167"/>
                </a:lnTo>
                <a:lnTo>
                  <a:pt x="377091" y="3212694"/>
                </a:lnTo>
                <a:lnTo>
                  <a:pt x="395110" y="3211429"/>
                </a:lnTo>
                <a:lnTo>
                  <a:pt x="412960" y="3210356"/>
                </a:lnTo>
                <a:lnTo>
                  <a:pt x="443533" y="3214044"/>
                </a:lnTo>
                <a:lnTo>
                  <a:pt x="464149" y="3209823"/>
                </a:lnTo>
                <a:lnTo>
                  <a:pt x="493941" y="3214400"/>
                </a:lnTo>
                <a:lnTo>
                  <a:pt x="513881" y="3210949"/>
                </a:lnTo>
                <a:lnTo>
                  <a:pt x="562060" y="3213842"/>
                </a:lnTo>
                <a:lnTo>
                  <a:pt x="609422" y="3217665"/>
                </a:lnTo>
                <a:lnTo>
                  <a:pt x="665607" y="3230687"/>
                </a:lnTo>
                <a:lnTo>
                  <a:pt x="711635" y="3236026"/>
                </a:lnTo>
                <a:lnTo>
                  <a:pt x="757147" y="3241954"/>
                </a:lnTo>
                <a:lnTo>
                  <a:pt x="796858" y="3254483"/>
                </a:lnTo>
                <a:lnTo>
                  <a:pt x="826705" y="3258998"/>
                </a:lnTo>
                <a:lnTo>
                  <a:pt x="865752" y="3272282"/>
                </a:lnTo>
                <a:lnTo>
                  <a:pt x="894908" y="3277582"/>
                </a:lnTo>
                <a:lnTo>
                  <a:pt x="934969" y="3289713"/>
                </a:lnTo>
                <a:lnTo>
                  <a:pt x="1014752" y="3314359"/>
                </a:lnTo>
                <a:lnTo>
                  <a:pt x="1045195" y="3318195"/>
                </a:lnTo>
                <a:lnTo>
                  <a:pt x="1097085" y="3336105"/>
                </a:lnTo>
                <a:lnTo>
                  <a:pt x="1139699" y="3345330"/>
                </a:lnTo>
                <a:lnTo>
                  <a:pt x="1192125" y="3362630"/>
                </a:lnTo>
                <a:lnTo>
                  <a:pt x="1235291" y="3371226"/>
                </a:lnTo>
                <a:lnTo>
                  <a:pt x="1278747" y="3379494"/>
                </a:lnTo>
                <a:lnTo>
                  <a:pt x="1322500" y="3387423"/>
                </a:lnTo>
                <a:lnTo>
                  <a:pt x="1376100" y="3403387"/>
                </a:lnTo>
                <a:lnTo>
                  <a:pt x="1422325" y="3408503"/>
                </a:lnTo>
                <a:lnTo>
                  <a:pt x="1478716" y="3421290"/>
                </a:lnTo>
                <a:lnTo>
                  <a:pt x="1526197" y="3424977"/>
                </a:lnTo>
                <a:lnTo>
                  <a:pt x="1583848" y="3436331"/>
                </a:lnTo>
                <a:lnTo>
                  <a:pt x="1632592" y="3438580"/>
                </a:lnTo>
                <a:lnTo>
                  <a:pt x="1681971" y="3440108"/>
                </a:lnTo>
                <a:lnTo>
                  <a:pt x="1730346" y="3442777"/>
                </a:lnTo>
                <a:lnTo>
                  <a:pt x="1779196" y="3444907"/>
                </a:lnTo>
                <a:lnTo>
                  <a:pt x="1828613" y="3446391"/>
                </a:lnTo>
                <a:lnTo>
                  <a:pt x="1878690" y="3447124"/>
                </a:lnTo>
                <a:lnTo>
                  <a:pt x="1929519" y="3447001"/>
                </a:lnTo>
                <a:lnTo>
                  <a:pt x="1981193" y="3445917"/>
                </a:lnTo>
                <a:lnTo>
                  <a:pt x="2027791" y="3431370"/>
                </a:lnTo>
                <a:lnTo>
                  <a:pt x="2085178" y="3423784"/>
                </a:lnTo>
                <a:lnTo>
                  <a:pt x="2143765" y="3414833"/>
                </a:lnTo>
                <a:lnTo>
                  <a:pt x="2193963" y="3396189"/>
                </a:lnTo>
                <a:lnTo>
                  <a:pt x="2245261" y="3376294"/>
                </a:lnTo>
                <a:lnTo>
                  <a:pt x="2293240" y="3360175"/>
                </a:lnTo>
                <a:lnTo>
                  <a:pt x="2332270" y="3335001"/>
                </a:lnTo>
                <a:lnTo>
                  <a:pt x="2381369" y="3317607"/>
                </a:lnTo>
                <a:lnTo>
                  <a:pt x="2461838" y="3264517"/>
                </a:lnTo>
                <a:lnTo>
                  <a:pt x="2477811" y="3246341"/>
                </a:lnTo>
                <a:lnTo>
                  <a:pt x="2559823" y="3191494"/>
                </a:lnTo>
                <a:lnTo>
                  <a:pt x="2720156" y="3009046"/>
                </a:lnTo>
                <a:lnTo>
                  <a:pt x="2762893" y="2921936"/>
                </a:lnTo>
                <a:lnTo>
                  <a:pt x="2770530" y="2874767"/>
                </a:lnTo>
                <a:lnTo>
                  <a:pt x="2786646" y="2837189"/>
                </a:lnTo>
                <a:lnTo>
                  <a:pt x="2789394" y="2814824"/>
                </a:lnTo>
                <a:lnTo>
                  <a:pt x="2515211" y="3126826"/>
                </a:lnTo>
                <a:lnTo>
                  <a:pt x="2486815" y="3139899"/>
                </a:lnTo>
                <a:lnTo>
                  <a:pt x="2468056" y="3161245"/>
                </a:lnTo>
                <a:lnTo>
                  <a:pt x="2439849" y="3174104"/>
                </a:lnTo>
                <a:lnTo>
                  <a:pt x="2420989" y="3195566"/>
                </a:lnTo>
                <a:lnTo>
                  <a:pt x="2359859" y="3226650"/>
                </a:lnTo>
                <a:lnTo>
                  <a:pt x="2339152" y="3250212"/>
                </a:lnTo>
                <a:lnTo>
                  <a:pt x="2279015" y="3280166"/>
                </a:lnTo>
                <a:lnTo>
                  <a:pt x="2239656" y="3286477"/>
                </a:lnTo>
                <a:lnTo>
                  <a:pt x="2180843" y="3314923"/>
                </a:lnTo>
                <a:lnTo>
                  <a:pt x="2155790" y="3324193"/>
                </a:lnTo>
                <a:lnTo>
                  <a:pt x="2131042" y="3333116"/>
                </a:lnTo>
                <a:lnTo>
                  <a:pt x="2106568" y="3341727"/>
                </a:lnTo>
                <a:lnTo>
                  <a:pt x="2089681" y="3341703"/>
                </a:lnTo>
                <a:lnTo>
                  <a:pt x="2084209" y="3347930"/>
                </a:lnTo>
                <a:lnTo>
                  <a:pt x="2083086" y="3347152"/>
                </a:lnTo>
                <a:lnTo>
                  <a:pt x="2047197" y="3351569"/>
                </a:lnTo>
                <a:lnTo>
                  <a:pt x="2009816" y="3355628"/>
                </a:lnTo>
                <a:lnTo>
                  <a:pt x="1972929" y="3359124"/>
                </a:lnTo>
                <a:lnTo>
                  <a:pt x="1936499" y="3362102"/>
                </a:lnTo>
                <a:lnTo>
                  <a:pt x="1896211" y="3369468"/>
                </a:lnTo>
                <a:lnTo>
                  <a:pt x="1847078" y="3367662"/>
                </a:lnTo>
                <a:lnTo>
                  <a:pt x="1798547" y="3365169"/>
                </a:lnTo>
                <a:lnTo>
                  <a:pt x="1750530" y="3362091"/>
                </a:lnTo>
                <a:lnTo>
                  <a:pt x="1712477" y="3366916"/>
                </a:lnTo>
                <a:lnTo>
                  <a:pt x="1714699" y="3364387"/>
                </a:lnTo>
                <a:lnTo>
                  <a:pt x="1665500" y="3362655"/>
                </a:lnTo>
                <a:lnTo>
                  <a:pt x="1607342" y="3351878"/>
                </a:lnTo>
                <a:lnTo>
                  <a:pt x="1559307" y="3348822"/>
                </a:lnTo>
                <a:lnTo>
                  <a:pt x="1511856" y="3345101"/>
                </a:lnTo>
                <a:lnTo>
                  <a:pt x="1455451" y="3332329"/>
                </a:lnTo>
                <a:lnTo>
                  <a:pt x="1409175" y="3327271"/>
                </a:lnTo>
                <a:lnTo>
                  <a:pt x="1352591" y="3314703"/>
                </a:lnTo>
                <a:lnTo>
                  <a:pt x="1296922" y="3301095"/>
                </a:lnTo>
                <a:lnTo>
                  <a:pt x="1241657" y="3287026"/>
                </a:lnTo>
                <a:lnTo>
                  <a:pt x="1186774" y="3272522"/>
                </a:lnTo>
                <a:lnTo>
                  <a:pt x="1132251" y="3257610"/>
                </a:lnTo>
                <a:lnTo>
                  <a:pt x="1087602" y="3250700"/>
                </a:lnTo>
                <a:lnTo>
                  <a:pt x="1047436" y="3238689"/>
                </a:lnTo>
                <a:lnTo>
                  <a:pt x="967416" y="3214312"/>
                </a:lnTo>
                <a:lnTo>
                  <a:pt x="927289" y="3202256"/>
                </a:lnTo>
                <a:lnTo>
                  <a:pt x="897839" y="3197291"/>
                </a:lnTo>
                <a:lnTo>
                  <a:pt x="858504" y="3184334"/>
                </a:lnTo>
                <a:lnTo>
                  <a:pt x="828331" y="3180190"/>
                </a:lnTo>
                <a:lnTo>
                  <a:pt x="788209" y="3168130"/>
                </a:lnTo>
                <a:lnTo>
                  <a:pt x="742075" y="3162910"/>
                </a:lnTo>
                <a:lnTo>
                  <a:pt x="685734" y="3150066"/>
                </a:lnTo>
                <a:lnTo>
                  <a:pt x="628643" y="3138075"/>
                </a:lnTo>
                <a:lnTo>
                  <a:pt x="580259" y="3135415"/>
                </a:lnTo>
                <a:lnTo>
                  <a:pt x="530958" y="3133799"/>
                </a:lnTo>
                <a:lnTo>
                  <a:pt x="499452" y="3131173"/>
                </a:lnTo>
                <a:lnTo>
                  <a:pt x="467502" y="3129051"/>
                </a:lnTo>
                <a:lnTo>
                  <a:pt x="435006" y="3127551"/>
                </a:lnTo>
                <a:lnTo>
                  <a:pt x="401859" y="3126792"/>
                </a:lnTo>
                <a:lnTo>
                  <a:pt x="378203" y="3134472"/>
                </a:lnTo>
                <a:lnTo>
                  <a:pt x="344480" y="3134369"/>
                </a:lnTo>
                <a:lnTo>
                  <a:pt x="319763" y="3143256"/>
                </a:lnTo>
                <a:lnTo>
                  <a:pt x="294505" y="3152759"/>
                </a:lnTo>
                <a:lnTo>
                  <a:pt x="249907" y="3165030"/>
                </a:lnTo>
                <a:lnTo>
                  <a:pt x="204110" y="3178666"/>
                </a:lnTo>
                <a:lnTo>
                  <a:pt x="90637" y="3250074"/>
                </a:lnTo>
                <a:lnTo>
                  <a:pt x="3038" y="3311277"/>
                </a:lnTo>
                <a:close/>
              </a:path>
              <a:path w="4294505" h="4957445">
                <a:moveTo>
                  <a:pt x="1410528" y="2132906"/>
                </a:moveTo>
                <a:lnTo>
                  <a:pt x="1334050" y="2219933"/>
                </a:lnTo>
                <a:lnTo>
                  <a:pt x="1319308" y="2255947"/>
                </a:lnTo>
                <a:lnTo>
                  <a:pt x="1305706" y="2290665"/>
                </a:lnTo>
                <a:lnTo>
                  <a:pt x="1294512" y="2322642"/>
                </a:lnTo>
                <a:lnTo>
                  <a:pt x="1306077" y="2367199"/>
                </a:lnTo>
                <a:lnTo>
                  <a:pt x="1308980" y="2383135"/>
                </a:lnTo>
                <a:lnTo>
                  <a:pt x="1312951" y="2397855"/>
                </a:lnTo>
                <a:lnTo>
                  <a:pt x="1317781" y="2411597"/>
                </a:lnTo>
                <a:lnTo>
                  <a:pt x="1332803" y="2432983"/>
                </a:lnTo>
                <a:lnTo>
                  <a:pt x="1338704" y="2445506"/>
                </a:lnTo>
                <a:lnTo>
                  <a:pt x="1354972" y="2465473"/>
                </a:lnTo>
                <a:lnTo>
                  <a:pt x="1362495" y="2476151"/>
                </a:lnTo>
                <a:lnTo>
                  <a:pt x="1380319" y="2494347"/>
                </a:lnTo>
                <a:lnTo>
                  <a:pt x="1418489" y="2527868"/>
                </a:lnTo>
                <a:lnTo>
                  <a:pt x="1450674" y="2548961"/>
                </a:lnTo>
                <a:lnTo>
                  <a:pt x="1495316" y="2575118"/>
                </a:lnTo>
                <a:lnTo>
                  <a:pt x="1532696" y="2590299"/>
                </a:lnTo>
                <a:lnTo>
                  <a:pt x="1593471" y="2617337"/>
                </a:lnTo>
                <a:lnTo>
                  <a:pt x="1637888" y="2624511"/>
                </a:lnTo>
                <a:lnTo>
                  <a:pt x="1694266" y="2637312"/>
                </a:lnTo>
                <a:lnTo>
                  <a:pt x="1752767" y="2647699"/>
                </a:lnTo>
                <a:lnTo>
                  <a:pt x="1801079" y="2650440"/>
                </a:lnTo>
                <a:lnTo>
                  <a:pt x="1850808" y="2651570"/>
                </a:lnTo>
                <a:lnTo>
                  <a:pt x="1901753" y="2651314"/>
                </a:lnTo>
                <a:lnTo>
                  <a:pt x="1944175" y="2641519"/>
                </a:lnTo>
                <a:lnTo>
                  <a:pt x="1996954" y="2639177"/>
                </a:lnTo>
                <a:lnTo>
                  <a:pt x="2054457" y="2631460"/>
                </a:lnTo>
                <a:lnTo>
                  <a:pt x="2103215" y="2614455"/>
                </a:lnTo>
                <a:lnTo>
                  <a:pt x="2220995" y="2595864"/>
                </a:lnTo>
                <a:lnTo>
                  <a:pt x="2229170" y="2586561"/>
                </a:lnTo>
                <a:lnTo>
                  <a:pt x="2264548" y="2584781"/>
                </a:lnTo>
                <a:lnTo>
                  <a:pt x="2272645" y="2575567"/>
                </a:lnTo>
                <a:lnTo>
                  <a:pt x="2310371" y="2571117"/>
                </a:lnTo>
                <a:lnTo>
                  <a:pt x="2347725" y="2567088"/>
                </a:lnTo>
                <a:lnTo>
                  <a:pt x="2384623" y="2563579"/>
                </a:lnTo>
                <a:lnTo>
                  <a:pt x="2420981" y="2560684"/>
                </a:lnTo>
                <a:lnTo>
                  <a:pt x="2421676" y="2559894"/>
                </a:lnTo>
                <a:lnTo>
                  <a:pt x="2441465" y="2556613"/>
                </a:lnTo>
                <a:lnTo>
                  <a:pt x="2460496" y="2554197"/>
                </a:lnTo>
                <a:lnTo>
                  <a:pt x="2479239" y="2552107"/>
                </a:lnTo>
                <a:lnTo>
                  <a:pt x="2507223" y="2558741"/>
                </a:lnTo>
                <a:lnTo>
                  <a:pt x="2523975" y="2558918"/>
                </a:lnTo>
                <a:lnTo>
                  <a:pt x="2572537" y="2561375"/>
                </a:lnTo>
                <a:lnTo>
                  <a:pt x="2597545" y="2571395"/>
                </a:lnTo>
                <a:lnTo>
                  <a:pt x="2600259" y="2568307"/>
                </a:lnTo>
                <a:lnTo>
                  <a:pt x="2612337" y="2573802"/>
                </a:lnTo>
                <a:lnTo>
                  <a:pt x="2623688" y="2580125"/>
                </a:lnTo>
                <a:lnTo>
                  <a:pt x="2625375" y="2578205"/>
                </a:lnTo>
                <a:lnTo>
                  <a:pt x="2636485" y="2584802"/>
                </a:lnTo>
                <a:lnTo>
                  <a:pt x="2637945" y="2583141"/>
                </a:lnTo>
                <a:lnTo>
                  <a:pt x="2648596" y="2590260"/>
                </a:lnTo>
                <a:lnTo>
                  <a:pt x="2659108" y="2597537"/>
                </a:lnTo>
                <a:lnTo>
                  <a:pt x="2660150" y="2596351"/>
                </a:lnTo>
                <a:lnTo>
                  <a:pt x="2669898" y="2604498"/>
                </a:lnTo>
                <a:lnTo>
                  <a:pt x="2679507" y="2612802"/>
                </a:lnTo>
                <a:lnTo>
                  <a:pt x="2678952" y="2613434"/>
                </a:lnTo>
                <a:lnTo>
                  <a:pt x="2688005" y="2622371"/>
                </a:lnTo>
                <a:lnTo>
                  <a:pt x="2686894" y="2623636"/>
                </a:lnTo>
                <a:lnTo>
                  <a:pt x="2695600" y="2632967"/>
                </a:lnTo>
                <a:lnTo>
                  <a:pt x="2693656" y="2635180"/>
                </a:lnTo>
                <a:lnTo>
                  <a:pt x="2701876" y="2645065"/>
                </a:lnTo>
                <a:lnTo>
                  <a:pt x="2698959" y="2648384"/>
                </a:lnTo>
                <a:lnTo>
                  <a:pt x="2705999" y="2659612"/>
                </a:lnTo>
                <a:lnTo>
                  <a:pt x="2703221" y="2662773"/>
                </a:lnTo>
                <a:lnTo>
                  <a:pt x="2709844" y="2674476"/>
                </a:lnTo>
                <a:lnTo>
                  <a:pt x="2706657" y="2678103"/>
                </a:lnTo>
                <a:lnTo>
                  <a:pt x="2712899" y="2690239"/>
                </a:lnTo>
                <a:lnTo>
                  <a:pt x="2709510" y="2694095"/>
                </a:lnTo>
                <a:lnTo>
                  <a:pt x="2715590" y="2706416"/>
                </a:lnTo>
                <a:lnTo>
                  <a:pt x="2709940" y="2712846"/>
                </a:lnTo>
                <a:lnTo>
                  <a:pt x="2713680" y="2727829"/>
                </a:lnTo>
                <a:lnTo>
                  <a:pt x="2717276" y="2742976"/>
                </a:lnTo>
                <a:lnTo>
                  <a:pt x="2711196" y="2749894"/>
                </a:lnTo>
                <a:lnTo>
                  <a:pt x="2713065" y="2767006"/>
                </a:lnTo>
                <a:lnTo>
                  <a:pt x="2714798" y="2784274"/>
                </a:lnTo>
                <a:lnTo>
                  <a:pt x="2706847" y="2793321"/>
                </a:lnTo>
                <a:lnTo>
                  <a:pt x="2708286" y="2810923"/>
                </a:lnTo>
                <a:lnTo>
                  <a:pt x="2698949" y="2821548"/>
                </a:lnTo>
                <a:lnTo>
                  <a:pt x="2699015" y="2840712"/>
                </a:lnTo>
                <a:lnTo>
                  <a:pt x="2698937" y="2860040"/>
                </a:lnTo>
                <a:lnTo>
                  <a:pt x="2679547" y="2882104"/>
                </a:lnTo>
                <a:lnTo>
                  <a:pt x="2679386" y="2901527"/>
                </a:lnTo>
                <a:lnTo>
                  <a:pt x="2669607" y="2912655"/>
                </a:lnTo>
                <a:lnTo>
                  <a:pt x="2669289" y="2932255"/>
                </a:lnTo>
                <a:lnTo>
                  <a:pt x="2636710" y="2969329"/>
                </a:lnTo>
                <a:lnTo>
                  <a:pt x="2635286" y="2990189"/>
                </a:lnTo>
                <a:lnTo>
                  <a:pt x="2789394" y="2814824"/>
                </a:lnTo>
                <a:lnTo>
                  <a:pt x="2792141" y="2792458"/>
                </a:lnTo>
                <a:lnTo>
                  <a:pt x="2796536" y="2748979"/>
                </a:lnTo>
                <a:lnTo>
                  <a:pt x="2794909" y="2712351"/>
                </a:lnTo>
                <a:lnTo>
                  <a:pt x="2786916" y="2644490"/>
                </a:lnTo>
                <a:lnTo>
                  <a:pt x="2769500" y="2606592"/>
                </a:lnTo>
                <a:lnTo>
                  <a:pt x="2749941" y="2571131"/>
                </a:lnTo>
                <a:lnTo>
                  <a:pt x="2723285" y="2543747"/>
                </a:lnTo>
                <a:lnTo>
                  <a:pt x="2681090" y="2514805"/>
                </a:lnTo>
                <a:lnTo>
                  <a:pt x="2643535" y="2499823"/>
                </a:lnTo>
                <a:lnTo>
                  <a:pt x="2602181" y="2489164"/>
                </a:lnTo>
                <a:lnTo>
                  <a:pt x="2558125" y="2481579"/>
                </a:lnTo>
                <a:lnTo>
                  <a:pt x="2512469" y="2475816"/>
                </a:lnTo>
                <a:lnTo>
                  <a:pt x="2495597" y="2475776"/>
                </a:lnTo>
                <a:lnTo>
                  <a:pt x="2478536" y="2475951"/>
                </a:lnTo>
                <a:lnTo>
                  <a:pt x="2461280" y="2476348"/>
                </a:lnTo>
                <a:lnTo>
                  <a:pt x="2443822" y="2476975"/>
                </a:lnTo>
                <a:lnTo>
                  <a:pt x="2429699" y="2473807"/>
                </a:lnTo>
                <a:lnTo>
                  <a:pt x="2424768" y="2479418"/>
                </a:lnTo>
                <a:lnTo>
                  <a:pt x="2412728" y="2473879"/>
                </a:lnTo>
                <a:lnTo>
                  <a:pt x="2408075" y="2479174"/>
                </a:lnTo>
                <a:lnTo>
                  <a:pt x="2353046" y="2484076"/>
                </a:lnTo>
                <a:lnTo>
                  <a:pt x="2296881" y="2490272"/>
                </a:lnTo>
                <a:lnTo>
                  <a:pt x="2249453" y="2505763"/>
                </a:lnTo>
                <a:lnTo>
                  <a:pt x="2192016" y="2513405"/>
                </a:lnTo>
                <a:lnTo>
                  <a:pt x="2143984" y="2529584"/>
                </a:lnTo>
                <a:lnTo>
                  <a:pt x="2086611" y="2537154"/>
                </a:lnTo>
                <a:lnTo>
                  <a:pt x="2089389" y="2533992"/>
                </a:lnTo>
                <a:lnTo>
                  <a:pt x="2045431" y="2545536"/>
                </a:lnTo>
                <a:lnTo>
                  <a:pt x="2002000" y="2556479"/>
                </a:lnTo>
                <a:lnTo>
                  <a:pt x="1949668" y="2558312"/>
                </a:lnTo>
                <a:lnTo>
                  <a:pt x="1907624" y="2567678"/>
                </a:lnTo>
                <a:lnTo>
                  <a:pt x="1874968" y="2566359"/>
                </a:lnTo>
                <a:lnTo>
                  <a:pt x="1842666" y="2564638"/>
                </a:lnTo>
                <a:lnTo>
                  <a:pt x="1820334" y="2570812"/>
                </a:lnTo>
                <a:lnTo>
                  <a:pt x="1788898" y="2568105"/>
                </a:lnTo>
                <a:lnTo>
                  <a:pt x="1760118" y="2562378"/>
                </a:lnTo>
                <a:lnTo>
                  <a:pt x="1741267" y="2564589"/>
                </a:lnTo>
                <a:lnTo>
                  <a:pt x="1713268" y="2557972"/>
                </a:lnTo>
                <a:lnTo>
                  <a:pt x="1695199" y="2559294"/>
                </a:lnTo>
                <a:lnTo>
                  <a:pt x="1668942" y="2550695"/>
                </a:lnTo>
                <a:lnTo>
                  <a:pt x="1652647" y="2549998"/>
                </a:lnTo>
                <a:lnTo>
                  <a:pt x="1627216" y="2540459"/>
                </a:lnTo>
                <a:lnTo>
                  <a:pt x="1602169" y="2530482"/>
                </a:lnTo>
                <a:lnTo>
                  <a:pt x="1588035" y="2527327"/>
                </a:lnTo>
                <a:lnTo>
                  <a:pt x="1564661" y="2515447"/>
                </a:lnTo>
                <a:lnTo>
                  <a:pt x="1551139" y="2511596"/>
                </a:lnTo>
                <a:lnTo>
                  <a:pt x="1537942" y="2507373"/>
                </a:lnTo>
                <a:lnTo>
                  <a:pt x="1526280" y="2501405"/>
                </a:lnTo>
                <a:lnTo>
                  <a:pt x="1505312" y="2486787"/>
                </a:lnTo>
                <a:lnTo>
                  <a:pt x="1494118" y="2480285"/>
                </a:lnTo>
                <a:lnTo>
                  <a:pt x="1483159" y="2473517"/>
                </a:lnTo>
                <a:lnTo>
                  <a:pt x="1482405" y="2474375"/>
                </a:lnTo>
                <a:lnTo>
                  <a:pt x="1472274" y="2466665"/>
                </a:lnTo>
                <a:lnTo>
                  <a:pt x="1462312" y="2458761"/>
                </a:lnTo>
                <a:lnTo>
                  <a:pt x="1452526" y="2450658"/>
                </a:lnTo>
                <a:lnTo>
                  <a:pt x="1443134" y="2442107"/>
                </a:lnTo>
                <a:lnTo>
                  <a:pt x="1443385" y="2441820"/>
                </a:lnTo>
                <a:lnTo>
                  <a:pt x="1434227" y="2433002"/>
                </a:lnTo>
                <a:lnTo>
                  <a:pt x="1425226" y="2424007"/>
                </a:lnTo>
                <a:lnTo>
                  <a:pt x="1426019" y="2423104"/>
                </a:lnTo>
                <a:lnTo>
                  <a:pt x="1417396" y="2413677"/>
                </a:lnTo>
                <a:lnTo>
                  <a:pt x="1408891" y="2404117"/>
                </a:lnTo>
                <a:lnTo>
                  <a:pt x="1410035" y="2402814"/>
                </a:lnTo>
                <a:lnTo>
                  <a:pt x="1401786" y="2392963"/>
                </a:lnTo>
                <a:lnTo>
                  <a:pt x="1403161" y="2391398"/>
                </a:lnTo>
                <a:lnTo>
                  <a:pt x="1395087" y="2381346"/>
                </a:lnTo>
                <a:lnTo>
                  <a:pt x="1396650" y="2379567"/>
                </a:lnTo>
                <a:lnTo>
                  <a:pt x="1388765" y="2369300"/>
                </a:lnTo>
                <a:lnTo>
                  <a:pt x="1390505" y="2367321"/>
                </a:lnTo>
                <a:lnTo>
                  <a:pt x="1382796" y="2356855"/>
                </a:lnTo>
                <a:lnTo>
                  <a:pt x="1385974" y="2353238"/>
                </a:lnTo>
                <a:lnTo>
                  <a:pt x="1377823" y="2343274"/>
                </a:lnTo>
                <a:lnTo>
                  <a:pt x="1383657" y="2336636"/>
                </a:lnTo>
                <a:lnTo>
                  <a:pt x="1377867" y="2323985"/>
                </a:lnTo>
                <a:lnTo>
                  <a:pt x="1384048" y="2316951"/>
                </a:lnTo>
                <a:lnTo>
                  <a:pt x="1377703" y="2304933"/>
                </a:lnTo>
                <a:lnTo>
                  <a:pt x="1394301" y="2286045"/>
                </a:lnTo>
                <a:lnTo>
                  <a:pt x="1388233" y="2273710"/>
                </a:lnTo>
                <a:lnTo>
                  <a:pt x="1597132" y="2035998"/>
                </a:lnTo>
                <a:lnTo>
                  <a:pt x="1562316" y="2056376"/>
                </a:lnTo>
                <a:lnTo>
                  <a:pt x="1517355" y="2069061"/>
                </a:lnTo>
                <a:lnTo>
                  <a:pt x="1444983" y="2112937"/>
                </a:lnTo>
                <a:lnTo>
                  <a:pt x="1410528" y="2132906"/>
                </a:lnTo>
                <a:close/>
              </a:path>
              <a:path w="4294505" h="4957445">
                <a:moveTo>
                  <a:pt x="2083086" y="3347152"/>
                </a:moveTo>
                <a:lnTo>
                  <a:pt x="2084209" y="3347930"/>
                </a:lnTo>
                <a:lnTo>
                  <a:pt x="2085112" y="3346902"/>
                </a:lnTo>
                <a:lnTo>
                  <a:pt x="2083086" y="3347152"/>
                </a:lnTo>
                <a:close/>
              </a:path>
              <a:path w="4294505" h="4957445">
                <a:moveTo>
                  <a:pt x="2075186" y="3341683"/>
                </a:moveTo>
                <a:lnTo>
                  <a:pt x="2083086" y="3347152"/>
                </a:lnTo>
                <a:lnTo>
                  <a:pt x="2085112" y="3346902"/>
                </a:lnTo>
                <a:lnTo>
                  <a:pt x="2089681" y="3341703"/>
                </a:lnTo>
                <a:lnTo>
                  <a:pt x="2075186" y="3341683"/>
                </a:lnTo>
                <a:close/>
              </a:path>
              <a:path w="4294505" h="4957445">
                <a:moveTo>
                  <a:pt x="2073697" y="3340653"/>
                </a:moveTo>
                <a:lnTo>
                  <a:pt x="2072794" y="3341680"/>
                </a:lnTo>
                <a:lnTo>
                  <a:pt x="2075186" y="3341683"/>
                </a:lnTo>
                <a:lnTo>
                  <a:pt x="2073697" y="3340653"/>
                </a:lnTo>
                <a:close/>
              </a:path>
              <a:path w="4294505" h="4957445">
                <a:moveTo>
                  <a:pt x="1597132" y="2035998"/>
                </a:moveTo>
                <a:lnTo>
                  <a:pt x="1443124" y="2211248"/>
                </a:lnTo>
                <a:lnTo>
                  <a:pt x="1460354" y="2210881"/>
                </a:lnTo>
                <a:lnTo>
                  <a:pt x="1489078" y="2178195"/>
                </a:lnTo>
                <a:lnTo>
                  <a:pt x="1511910" y="2171453"/>
                </a:lnTo>
                <a:lnTo>
                  <a:pt x="1525058" y="2156491"/>
                </a:lnTo>
                <a:lnTo>
                  <a:pt x="1547623" y="2150053"/>
                </a:lnTo>
                <a:lnTo>
                  <a:pt x="1576073" y="2136918"/>
                </a:lnTo>
                <a:lnTo>
                  <a:pt x="1659744" y="2099423"/>
                </a:lnTo>
                <a:lnTo>
                  <a:pt x="1703709" y="2087871"/>
                </a:lnTo>
                <a:lnTo>
                  <a:pt x="1747193" y="2076868"/>
                </a:lnTo>
                <a:lnTo>
                  <a:pt x="1833080" y="2056090"/>
                </a:lnTo>
                <a:lnTo>
                  <a:pt x="2006139" y="2013074"/>
                </a:lnTo>
                <a:lnTo>
                  <a:pt x="2007042" y="2012046"/>
                </a:lnTo>
                <a:lnTo>
                  <a:pt x="2050117" y="2001508"/>
                </a:lnTo>
                <a:lnTo>
                  <a:pt x="2102530" y="1999583"/>
                </a:lnTo>
                <a:lnTo>
                  <a:pt x="2145259" y="1989438"/>
                </a:lnTo>
                <a:lnTo>
                  <a:pt x="2241580" y="1976026"/>
                </a:lnTo>
                <a:lnTo>
                  <a:pt x="2285944" y="1964021"/>
                </a:lnTo>
                <a:lnTo>
                  <a:pt x="2330712" y="1951557"/>
                </a:lnTo>
                <a:lnTo>
                  <a:pt x="2376059" y="1938433"/>
                </a:lnTo>
                <a:lnTo>
                  <a:pt x="2433967" y="1930255"/>
                </a:lnTo>
                <a:lnTo>
                  <a:pt x="2483214" y="1912693"/>
                </a:lnTo>
                <a:lnTo>
                  <a:pt x="2533360" y="1894109"/>
                </a:lnTo>
                <a:lnTo>
                  <a:pt x="2574883" y="1866097"/>
                </a:lnTo>
                <a:lnTo>
                  <a:pt x="2624207" y="1848448"/>
                </a:lnTo>
                <a:lnTo>
                  <a:pt x="2786643" y="1740563"/>
                </a:lnTo>
                <a:lnTo>
                  <a:pt x="2828976" y="1711630"/>
                </a:lnTo>
                <a:lnTo>
                  <a:pt x="2861986" y="1674067"/>
                </a:lnTo>
                <a:lnTo>
                  <a:pt x="2947535" y="1615195"/>
                </a:lnTo>
                <a:lnTo>
                  <a:pt x="3198544" y="1329564"/>
                </a:lnTo>
                <a:lnTo>
                  <a:pt x="3221609" y="1284078"/>
                </a:lnTo>
                <a:lnTo>
                  <a:pt x="3286745" y="1209957"/>
                </a:lnTo>
                <a:lnTo>
                  <a:pt x="3309752" y="1164538"/>
                </a:lnTo>
                <a:lnTo>
                  <a:pt x="3365298" y="1082091"/>
                </a:lnTo>
                <a:lnTo>
                  <a:pt x="3429574" y="1008949"/>
                </a:lnTo>
                <a:lnTo>
                  <a:pt x="3451769" y="964453"/>
                </a:lnTo>
                <a:lnTo>
                  <a:pt x="4282588" y="19035"/>
                </a:lnTo>
                <a:lnTo>
                  <a:pt x="4274437" y="9071"/>
                </a:lnTo>
                <a:lnTo>
                  <a:pt x="4263401" y="2390"/>
                </a:lnTo>
                <a:lnTo>
                  <a:pt x="2933642" y="1515570"/>
                </a:lnTo>
                <a:lnTo>
                  <a:pt x="2903005" y="1531194"/>
                </a:lnTo>
                <a:lnTo>
                  <a:pt x="2872322" y="1566109"/>
                </a:lnTo>
                <a:lnTo>
                  <a:pt x="2832202" y="1592524"/>
                </a:lnTo>
                <a:lnTo>
                  <a:pt x="2801733" y="1627195"/>
                </a:lnTo>
                <a:lnTo>
                  <a:pt x="2682476" y="1705185"/>
                </a:lnTo>
                <a:lnTo>
                  <a:pt x="2681504" y="1706291"/>
                </a:lnTo>
                <a:lnTo>
                  <a:pt x="2533201" y="1798094"/>
                </a:lnTo>
                <a:lnTo>
                  <a:pt x="2482670" y="1817117"/>
                </a:lnTo>
                <a:lnTo>
                  <a:pt x="2457753" y="1826231"/>
                </a:lnTo>
                <a:lnTo>
                  <a:pt x="2442564" y="1843515"/>
                </a:lnTo>
                <a:lnTo>
                  <a:pt x="2402411" y="1850729"/>
                </a:lnTo>
                <a:lnTo>
                  <a:pt x="2362693" y="1857447"/>
                </a:lnTo>
                <a:lnTo>
                  <a:pt x="2332919" y="1872088"/>
                </a:lnTo>
                <a:lnTo>
                  <a:pt x="2293977" y="1877924"/>
                </a:lnTo>
                <a:lnTo>
                  <a:pt x="2207022" y="1899917"/>
                </a:lnTo>
                <a:lnTo>
                  <a:pt x="2111100" y="1912874"/>
                </a:lnTo>
                <a:lnTo>
                  <a:pt x="2067884" y="1923573"/>
                </a:lnTo>
                <a:lnTo>
                  <a:pt x="2014901" y="1926147"/>
                </a:lnTo>
                <a:lnTo>
                  <a:pt x="1927459" y="1948693"/>
                </a:lnTo>
                <a:lnTo>
                  <a:pt x="1837324" y="1974304"/>
                </a:lnTo>
                <a:lnTo>
                  <a:pt x="1782492" y="1978982"/>
                </a:lnTo>
                <a:lnTo>
                  <a:pt x="1690881" y="2006274"/>
                </a:lnTo>
                <a:lnTo>
                  <a:pt x="1644331" y="2020766"/>
                </a:lnTo>
                <a:lnTo>
                  <a:pt x="1597132" y="2035998"/>
                </a:lnTo>
                <a:close/>
              </a:path>
              <a:path w="4294505" h="4957445">
                <a:moveTo>
                  <a:pt x="1404817" y="3324748"/>
                </a:moveTo>
                <a:lnTo>
                  <a:pt x="1408689" y="3327824"/>
                </a:lnTo>
                <a:lnTo>
                  <a:pt x="1409175" y="3327271"/>
                </a:lnTo>
                <a:lnTo>
                  <a:pt x="1404817" y="3324748"/>
                </a:lnTo>
                <a:close/>
              </a:path>
              <a:path w="4294505" h="4957445">
                <a:moveTo>
                  <a:pt x="4282588" y="19035"/>
                </a:moveTo>
                <a:lnTo>
                  <a:pt x="3992092" y="349601"/>
                </a:lnTo>
                <a:lnTo>
                  <a:pt x="4034590" y="320480"/>
                </a:lnTo>
                <a:lnTo>
                  <a:pt x="4133427" y="208010"/>
                </a:lnTo>
                <a:lnTo>
                  <a:pt x="4175899" y="178918"/>
                </a:lnTo>
                <a:lnTo>
                  <a:pt x="4293959" y="44574"/>
                </a:lnTo>
                <a:lnTo>
                  <a:pt x="4290739" y="28999"/>
                </a:lnTo>
                <a:lnTo>
                  <a:pt x="4282588" y="19035"/>
                </a:lnTo>
                <a:close/>
              </a:path>
              <a:path w="4294505" h="4957445">
                <a:moveTo>
                  <a:pt x="1398733" y="3319914"/>
                </a:moveTo>
                <a:lnTo>
                  <a:pt x="1397969" y="3320784"/>
                </a:lnTo>
                <a:lnTo>
                  <a:pt x="1404817" y="3324748"/>
                </a:lnTo>
                <a:lnTo>
                  <a:pt x="1398733" y="3319914"/>
                </a:lnTo>
                <a:close/>
              </a:path>
              <a:path w="4294505" h="4957445">
                <a:moveTo>
                  <a:pt x="4230886" y="913"/>
                </a:moveTo>
                <a:lnTo>
                  <a:pt x="3189682" y="1185735"/>
                </a:lnTo>
                <a:lnTo>
                  <a:pt x="3170126" y="1227227"/>
                </a:lnTo>
                <a:lnTo>
                  <a:pt x="3111903" y="1293481"/>
                </a:lnTo>
                <a:lnTo>
                  <a:pt x="3090398" y="1337192"/>
                </a:lnTo>
                <a:lnTo>
                  <a:pt x="4263401" y="2390"/>
                </a:lnTo>
                <a:lnTo>
                  <a:pt x="4248595" y="0"/>
                </a:lnTo>
                <a:lnTo>
                  <a:pt x="4230886" y="913"/>
                </a:lnTo>
                <a:close/>
              </a:path>
              <a:path w="4294505" h="4957445">
                <a:moveTo>
                  <a:pt x="4144228" y="80284"/>
                </a:moveTo>
                <a:lnTo>
                  <a:pt x="3303728" y="1036719"/>
                </a:lnTo>
                <a:lnTo>
                  <a:pt x="3250264" y="1116797"/>
                </a:lnTo>
                <a:lnTo>
                  <a:pt x="4187227" y="50593"/>
                </a:lnTo>
                <a:lnTo>
                  <a:pt x="4144228" y="80284"/>
                </a:lnTo>
                <a:close/>
              </a:path>
              <a:path w="4294505" h="4957445">
                <a:moveTo>
                  <a:pt x="4000774" y="224287"/>
                </a:moveTo>
                <a:lnTo>
                  <a:pt x="3357227" y="956601"/>
                </a:lnTo>
                <a:lnTo>
                  <a:pt x="3335239" y="1000861"/>
                </a:lnTo>
                <a:lnTo>
                  <a:pt x="4043803" y="194562"/>
                </a:lnTo>
                <a:lnTo>
                  <a:pt x="4000774" y="224287"/>
                </a:lnTo>
                <a:close/>
              </a:path>
              <a:path w="4294505" h="4957445">
                <a:moveTo>
                  <a:pt x="3790182" y="444687"/>
                </a:moveTo>
                <a:lnTo>
                  <a:pt x="3477700" y="800271"/>
                </a:lnTo>
                <a:lnTo>
                  <a:pt x="3451981" y="848778"/>
                </a:lnTo>
                <a:lnTo>
                  <a:pt x="3833242" y="414927"/>
                </a:lnTo>
                <a:lnTo>
                  <a:pt x="3790182" y="444687"/>
                </a:lnTo>
                <a:close/>
              </a:path>
            </a:pathLst>
          </a:custGeom>
          <a:solidFill>
            <a:srgbClr val="1B37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"/>
            <a:ext cx="18288000" cy="10274300"/>
          </a:xfrm>
          <a:custGeom>
            <a:avLst/>
            <a:gdLst/>
            <a:ahLst/>
            <a:cxnLst/>
            <a:rect l="l" t="t" r="r" b="b"/>
            <a:pathLst>
              <a:path w="18288000" h="10274300">
                <a:moveTo>
                  <a:pt x="2695232" y="1727136"/>
                </a:moveTo>
                <a:lnTo>
                  <a:pt x="2689898" y="1652003"/>
                </a:lnTo>
                <a:lnTo>
                  <a:pt x="2682519" y="1604924"/>
                </a:lnTo>
                <a:lnTo>
                  <a:pt x="2672346" y="1558810"/>
                </a:lnTo>
                <a:lnTo>
                  <a:pt x="2659469" y="1513789"/>
                </a:lnTo>
                <a:lnTo>
                  <a:pt x="2643975" y="1469936"/>
                </a:lnTo>
                <a:lnTo>
                  <a:pt x="2625953" y="1427340"/>
                </a:lnTo>
                <a:lnTo>
                  <a:pt x="2605506" y="1386090"/>
                </a:lnTo>
                <a:lnTo>
                  <a:pt x="2582722" y="1346276"/>
                </a:lnTo>
                <a:lnTo>
                  <a:pt x="2557678" y="1307998"/>
                </a:lnTo>
                <a:lnTo>
                  <a:pt x="2530475" y="1271333"/>
                </a:lnTo>
                <a:lnTo>
                  <a:pt x="2501188" y="1236383"/>
                </a:lnTo>
                <a:lnTo>
                  <a:pt x="2469934" y="1203236"/>
                </a:lnTo>
                <a:lnTo>
                  <a:pt x="2436787" y="1171981"/>
                </a:lnTo>
                <a:lnTo>
                  <a:pt x="2401836" y="1142695"/>
                </a:lnTo>
                <a:lnTo>
                  <a:pt x="2365171" y="1115491"/>
                </a:lnTo>
                <a:lnTo>
                  <a:pt x="2326894" y="1090447"/>
                </a:lnTo>
                <a:lnTo>
                  <a:pt x="2287079" y="1067663"/>
                </a:lnTo>
                <a:lnTo>
                  <a:pt x="2245830" y="1047203"/>
                </a:lnTo>
                <a:lnTo>
                  <a:pt x="2203234" y="1029195"/>
                </a:lnTo>
                <a:lnTo>
                  <a:pt x="2159381" y="1013701"/>
                </a:lnTo>
                <a:lnTo>
                  <a:pt x="2114346" y="1000823"/>
                </a:lnTo>
                <a:lnTo>
                  <a:pt x="2068245" y="990650"/>
                </a:lnTo>
                <a:lnTo>
                  <a:pt x="2021154" y="983272"/>
                </a:lnTo>
                <a:lnTo>
                  <a:pt x="1973173" y="978776"/>
                </a:lnTo>
                <a:lnTo>
                  <a:pt x="1924392" y="977265"/>
                </a:lnTo>
                <a:lnTo>
                  <a:pt x="0" y="977265"/>
                </a:lnTo>
                <a:lnTo>
                  <a:pt x="0" y="2520315"/>
                </a:lnTo>
                <a:lnTo>
                  <a:pt x="1924380" y="2520315"/>
                </a:lnTo>
                <a:lnTo>
                  <a:pt x="1973173" y="2518791"/>
                </a:lnTo>
                <a:lnTo>
                  <a:pt x="2021154" y="2514295"/>
                </a:lnTo>
                <a:lnTo>
                  <a:pt x="2068245" y="2506916"/>
                </a:lnTo>
                <a:lnTo>
                  <a:pt x="2114346" y="2496743"/>
                </a:lnTo>
                <a:lnTo>
                  <a:pt x="2159381" y="2483866"/>
                </a:lnTo>
                <a:lnTo>
                  <a:pt x="2203234" y="2468384"/>
                </a:lnTo>
                <a:lnTo>
                  <a:pt x="2245830" y="2450363"/>
                </a:lnTo>
                <a:lnTo>
                  <a:pt x="2287079" y="2429916"/>
                </a:lnTo>
                <a:lnTo>
                  <a:pt x="2326894" y="2407120"/>
                </a:lnTo>
                <a:lnTo>
                  <a:pt x="2365171" y="2382075"/>
                </a:lnTo>
                <a:lnTo>
                  <a:pt x="2401836" y="2354872"/>
                </a:lnTo>
                <a:lnTo>
                  <a:pt x="2436787" y="2325598"/>
                </a:lnTo>
                <a:lnTo>
                  <a:pt x="2469934" y="2294331"/>
                </a:lnTo>
                <a:lnTo>
                  <a:pt x="2501188" y="2261184"/>
                </a:lnTo>
                <a:lnTo>
                  <a:pt x="2530475" y="2226233"/>
                </a:lnTo>
                <a:lnTo>
                  <a:pt x="2557678" y="2189569"/>
                </a:lnTo>
                <a:lnTo>
                  <a:pt x="2582722" y="2151291"/>
                </a:lnTo>
                <a:lnTo>
                  <a:pt x="2605506" y="2111489"/>
                </a:lnTo>
                <a:lnTo>
                  <a:pt x="2625953" y="2070239"/>
                </a:lnTo>
                <a:lnTo>
                  <a:pt x="2643975" y="2027631"/>
                </a:lnTo>
                <a:lnTo>
                  <a:pt x="2659469" y="1983778"/>
                </a:lnTo>
                <a:lnTo>
                  <a:pt x="2672346" y="1938756"/>
                </a:lnTo>
                <a:lnTo>
                  <a:pt x="2682519" y="1892655"/>
                </a:lnTo>
                <a:lnTo>
                  <a:pt x="2689898" y="1845564"/>
                </a:lnTo>
                <a:lnTo>
                  <a:pt x="2694394" y="1797583"/>
                </a:lnTo>
                <a:lnTo>
                  <a:pt x="2695232" y="1770443"/>
                </a:lnTo>
                <a:lnTo>
                  <a:pt x="2695232" y="1727136"/>
                </a:lnTo>
                <a:close/>
              </a:path>
              <a:path w="18288000" h="10274300">
                <a:moveTo>
                  <a:pt x="15516301" y="5143500"/>
                </a:moveTo>
                <a:lnTo>
                  <a:pt x="15515666" y="5016500"/>
                </a:lnTo>
                <a:lnTo>
                  <a:pt x="15514587" y="5016500"/>
                </a:lnTo>
                <a:lnTo>
                  <a:pt x="15513101" y="4889500"/>
                </a:lnTo>
                <a:lnTo>
                  <a:pt x="15508834" y="4889500"/>
                </a:lnTo>
                <a:lnTo>
                  <a:pt x="15506065" y="4762500"/>
                </a:lnTo>
                <a:lnTo>
                  <a:pt x="15502890" y="4762500"/>
                </a:lnTo>
                <a:lnTo>
                  <a:pt x="15499283" y="4635500"/>
                </a:lnTo>
                <a:lnTo>
                  <a:pt x="15495270" y="4635500"/>
                </a:lnTo>
                <a:lnTo>
                  <a:pt x="15490838" y="4508500"/>
                </a:lnTo>
                <a:lnTo>
                  <a:pt x="15480754" y="4508500"/>
                </a:lnTo>
                <a:lnTo>
                  <a:pt x="15475090" y="4381500"/>
                </a:lnTo>
                <a:lnTo>
                  <a:pt x="15469019" y="4381500"/>
                </a:lnTo>
                <a:lnTo>
                  <a:pt x="15462542" y="4254500"/>
                </a:lnTo>
                <a:lnTo>
                  <a:pt x="15448382" y="4254500"/>
                </a:lnTo>
                <a:lnTo>
                  <a:pt x="15440698" y="4127500"/>
                </a:lnTo>
                <a:lnTo>
                  <a:pt x="15432621" y="4127500"/>
                </a:lnTo>
                <a:lnTo>
                  <a:pt x="15424150" y="4000500"/>
                </a:lnTo>
                <a:lnTo>
                  <a:pt x="15406002" y="4000500"/>
                </a:lnTo>
                <a:lnTo>
                  <a:pt x="15396337" y="3873500"/>
                </a:lnTo>
                <a:lnTo>
                  <a:pt x="15386292" y="3873500"/>
                </a:lnTo>
                <a:lnTo>
                  <a:pt x="15375852" y="3746500"/>
                </a:lnTo>
                <a:lnTo>
                  <a:pt x="15353805" y="3746500"/>
                </a:lnTo>
                <a:lnTo>
                  <a:pt x="15342210" y="3619500"/>
                </a:lnTo>
                <a:lnTo>
                  <a:pt x="15317864" y="3619500"/>
                </a:lnTo>
                <a:lnTo>
                  <a:pt x="15305113" y="3492500"/>
                </a:lnTo>
                <a:lnTo>
                  <a:pt x="15291994" y="3492500"/>
                </a:lnTo>
                <a:lnTo>
                  <a:pt x="15278507" y="3365500"/>
                </a:lnTo>
                <a:lnTo>
                  <a:pt x="15250389" y="3365500"/>
                </a:lnTo>
                <a:lnTo>
                  <a:pt x="15235771" y="3238500"/>
                </a:lnTo>
                <a:lnTo>
                  <a:pt x="15220785" y="3238500"/>
                </a:lnTo>
                <a:lnTo>
                  <a:pt x="15205444" y="3111500"/>
                </a:lnTo>
                <a:lnTo>
                  <a:pt x="15173643" y="3111500"/>
                </a:lnTo>
                <a:lnTo>
                  <a:pt x="15157196" y="2984500"/>
                </a:lnTo>
                <a:lnTo>
                  <a:pt x="15123224" y="2984500"/>
                </a:lnTo>
                <a:lnTo>
                  <a:pt x="15105698" y="2857500"/>
                </a:lnTo>
                <a:lnTo>
                  <a:pt x="15087816" y="2857500"/>
                </a:lnTo>
                <a:lnTo>
                  <a:pt x="15069579" y="2730500"/>
                </a:lnTo>
                <a:lnTo>
                  <a:pt x="15032063" y="2730500"/>
                </a:lnTo>
                <a:lnTo>
                  <a:pt x="15012772" y="2603500"/>
                </a:lnTo>
                <a:lnTo>
                  <a:pt x="14973148" y="2603500"/>
                </a:lnTo>
                <a:lnTo>
                  <a:pt x="14952828" y="2476500"/>
                </a:lnTo>
                <a:lnTo>
                  <a:pt x="14911134" y="2476500"/>
                </a:lnTo>
                <a:lnTo>
                  <a:pt x="14889785" y="2349500"/>
                </a:lnTo>
                <a:lnTo>
                  <a:pt x="14846072" y="2349500"/>
                </a:lnTo>
                <a:lnTo>
                  <a:pt x="14823707" y="2222500"/>
                </a:lnTo>
                <a:lnTo>
                  <a:pt x="14801012" y="2222500"/>
                </a:lnTo>
                <a:lnTo>
                  <a:pt x="14777987" y="2095500"/>
                </a:lnTo>
                <a:lnTo>
                  <a:pt x="14730946" y="2095500"/>
                </a:lnTo>
                <a:lnTo>
                  <a:pt x="14706943" y="1968500"/>
                </a:lnTo>
                <a:lnTo>
                  <a:pt x="14657946" y="1968500"/>
                </a:lnTo>
                <a:lnTo>
                  <a:pt x="14632966" y="1841500"/>
                </a:lnTo>
                <a:lnTo>
                  <a:pt x="14582051" y="1841500"/>
                </a:lnTo>
                <a:lnTo>
                  <a:pt x="14556105" y="1714500"/>
                </a:lnTo>
                <a:lnTo>
                  <a:pt x="14520215" y="1714500"/>
                </a:lnTo>
                <a:lnTo>
                  <a:pt x="14522196" y="1708797"/>
                </a:lnTo>
                <a:lnTo>
                  <a:pt x="14531480" y="1667611"/>
                </a:lnTo>
                <a:lnTo>
                  <a:pt x="14539214" y="1625206"/>
                </a:lnTo>
                <a:lnTo>
                  <a:pt x="14545666" y="1581785"/>
                </a:lnTo>
                <a:lnTo>
                  <a:pt x="14543177" y="1547495"/>
                </a:lnTo>
                <a:lnTo>
                  <a:pt x="14550149" y="1488325"/>
                </a:lnTo>
                <a:lnTo>
                  <a:pt x="14547279" y="1437576"/>
                </a:lnTo>
                <a:lnTo>
                  <a:pt x="14542681" y="1385443"/>
                </a:lnTo>
                <a:lnTo>
                  <a:pt x="14536573" y="1332141"/>
                </a:lnTo>
                <a:lnTo>
                  <a:pt x="14529207" y="1277835"/>
                </a:lnTo>
                <a:lnTo>
                  <a:pt x="14512951" y="1232712"/>
                </a:lnTo>
                <a:lnTo>
                  <a:pt x="14504315" y="1193571"/>
                </a:lnTo>
                <a:lnTo>
                  <a:pt x="14495132" y="1153998"/>
                </a:lnTo>
                <a:lnTo>
                  <a:pt x="14485442" y="1114044"/>
                </a:lnTo>
                <a:lnTo>
                  <a:pt x="14475320" y="1073734"/>
                </a:lnTo>
                <a:lnTo>
                  <a:pt x="14453362" y="1040282"/>
                </a:lnTo>
                <a:lnTo>
                  <a:pt x="14423479" y="952080"/>
                </a:lnTo>
                <a:lnTo>
                  <a:pt x="14400136" y="917536"/>
                </a:lnTo>
                <a:lnTo>
                  <a:pt x="14381340" y="870394"/>
                </a:lnTo>
                <a:lnTo>
                  <a:pt x="14354429" y="833043"/>
                </a:lnTo>
                <a:lnTo>
                  <a:pt x="14335163" y="785533"/>
                </a:lnTo>
                <a:lnTo>
                  <a:pt x="14307871" y="747864"/>
                </a:lnTo>
                <a:lnTo>
                  <a:pt x="14288288" y="700112"/>
                </a:lnTo>
                <a:lnTo>
                  <a:pt x="14260767" y="662266"/>
                </a:lnTo>
                <a:lnTo>
                  <a:pt x="14241031" y="614387"/>
                </a:lnTo>
                <a:lnTo>
                  <a:pt x="14178979" y="517017"/>
                </a:lnTo>
                <a:lnTo>
                  <a:pt x="14179969" y="517804"/>
                </a:lnTo>
                <a:lnTo>
                  <a:pt x="14160449" y="470103"/>
                </a:lnTo>
                <a:lnTo>
                  <a:pt x="14105839" y="394754"/>
                </a:lnTo>
                <a:lnTo>
                  <a:pt x="14086485" y="347179"/>
                </a:lnTo>
                <a:lnTo>
                  <a:pt x="14059357" y="309651"/>
                </a:lnTo>
                <a:lnTo>
                  <a:pt x="14040180" y="262216"/>
                </a:lnTo>
                <a:lnTo>
                  <a:pt x="14018527" y="212826"/>
                </a:lnTo>
                <a:lnTo>
                  <a:pt x="13989228" y="173596"/>
                </a:lnTo>
                <a:lnTo>
                  <a:pt x="13947343" y="75933"/>
                </a:lnTo>
                <a:lnTo>
                  <a:pt x="13916851" y="3429"/>
                </a:lnTo>
                <a:lnTo>
                  <a:pt x="13831850" y="1130"/>
                </a:lnTo>
                <a:lnTo>
                  <a:pt x="13838822" y="38963"/>
                </a:lnTo>
                <a:lnTo>
                  <a:pt x="13856703" y="69202"/>
                </a:lnTo>
                <a:lnTo>
                  <a:pt x="13867029" y="109677"/>
                </a:lnTo>
                <a:lnTo>
                  <a:pt x="13893889" y="146989"/>
                </a:lnTo>
                <a:lnTo>
                  <a:pt x="13932916" y="242404"/>
                </a:lnTo>
                <a:lnTo>
                  <a:pt x="13960691" y="280441"/>
                </a:lnTo>
                <a:lnTo>
                  <a:pt x="13980782" y="328599"/>
                </a:lnTo>
                <a:lnTo>
                  <a:pt x="14008862" y="366877"/>
                </a:lnTo>
                <a:lnTo>
                  <a:pt x="14029119" y="415163"/>
                </a:lnTo>
                <a:lnTo>
                  <a:pt x="14055687" y="452247"/>
                </a:lnTo>
                <a:lnTo>
                  <a:pt x="14074420" y="499338"/>
                </a:lnTo>
                <a:lnTo>
                  <a:pt x="14127696" y="573633"/>
                </a:lnTo>
                <a:lnTo>
                  <a:pt x="14146365" y="620661"/>
                </a:lnTo>
                <a:lnTo>
                  <a:pt x="14157439" y="629386"/>
                </a:lnTo>
                <a:lnTo>
                  <a:pt x="14155369" y="643915"/>
                </a:lnTo>
                <a:lnTo>
                  <a:pt x="14170914" y="656170"/>
                </a:lnTo>
                <a:lnTo>
                  <a:pt x="14178661" y="678434"/>
                </a:lnTo>
                <a:lnTo>
                  <a:pt x="14189520" y="703160"/>
                </a:lnTo>
                <a:lnTo>
                  <a:pt x="14208227" y="717880"/>
                </a:lnTo>
                <a:lnTo>
                  <a:pt x="14229804" y="767219"/>
                </a:lnTo>
                <a:lnTo>
                  <a:pt x="14259928" y="807097"/>
                </a:lnTo>
                <a:lnTo>
                  <a:pt x="14325575" y="955802"/>
                </a:lnTo>
                <a:lnTo>
                  <a:pt x="14354670" y="994879"/>
                </a:lnTo>
                <a:lnTo>
                  <a:pt x="14375460" y="1043584"/>
                </a:lnTo>
                <a:lnTo>
                  <a:pt x="14371815" y="1040726"/>
                </a:lnTo>
                <a:lnTo>
                  <a:pt x="14386509" y="1084630"/>
                </a:lnTo>
                <a:lnTo>
                  <a:pt x="14400568" y="1128026"/>
                </a:lnTo>
                <a:lnTo>
                  <a:pt x="14414018" y="1170952"/>
                </a:lnTo>
                <a:lnTo>
                  <a:pt x="14426895" y="1213421"/>
                </a:lnTo>
                <a:lnTo>
                  <a:pt x="14435442" y="1252486"/>
                </a:lnTo>
                <a:lnTo>
                  <a:pt x="14443418" y="1291107"/>
                </a:lnTo>
                <a:lnTo>
                  <a:pt x="14450809" y="1329258"/>
                </a:lnTo>
                <a:lnTo>
                  <a:pt x="14457591" y="1366926"/>
                </a:lnTo>
                <a:lnTo>
                  <a:pt x="14458912" y="1400302"/>
                </a:lnTo>
                <a:lnTo>
                  <a:pt x="14467561" y="1423276"/>
                </a:lnTo>
                <a:lnTo>
                  <a:pt x="14467548" y="1487932"/>
                </a:lnTo>
                <a:lnTo>
                  <a:pt x="14462252" y="1548422"/>
                </a:lnTo>
                <a:lnTo>
                  <a:pt x="14457464" y="1587500"/>
                </a:lnTo>
                <a:lnTo>
                  <a:pt x="14421739" y="1587500"/>
                </a:lnTo>
                <a:lnTo>
                  <a:pt x="14393939" y="1460500"/>
                </a:lnTo>
                <a:lnTo>
                  <a:pt x="14308722" y="1460500"/>
                </a:lnTo>
                <a:lnTo>
                  <a:pt x="14279702" y="1333500"/>
                </a:lnTo>
                <a:lnTo>
                  <a:pt x="14220787" y="1333500"/>
                </a:lnTo>
                <a:lnTo>
                  <a:pt x="14190891" y="1206500"/>
                </a:lnTo>
                <a:lnTo>
                  <a:pt x="14130198" y="1206500"/>
                </a:lnTo>
                <a:lnTo>
                  <a:pt x="14099426" y="1079500"/>
                </a:lnTo>
                <a:lnTo>
                  <a:pt x="14037005" y="1079500"/>
                </a:lnTo>
                <a:lnTo>
                  <a:pt x="14005370" y="952500"/>
                </a:lnTo>
                <a:lnTo>
                  <a:pt x="13908761" y="952500"/>
                </a:lnTo>
                <a:lnTo>
                  <a:pt x="13875995" y="825500"/>
                </a:lnTo>
                <a:lnTo>
                  <a:pt x="13809637" y="825500"/>
                </a:lnTo>
                <a:lnTo>
                  <a:pt x="13776046" y="698500"/>
                </a:lnTo>
                <a:lnTo>
                  <a:pt x="13673658" y="698500"/>
                </a:lnTo>
                <a:lnTo>
                  <a:pt x="13638987" y="571500"/>
                </a:lnTo>
                <a:lnTo>
                  <a:pt x="13533400" y="571500"/>
                </a:lnTo>
                <a:lnTo>
                  <a:pt x="13497674" y="444500"/>
                </a:lnTo>
                <a:lnTo>
                  <a:pt x="13425462" y="444500"/>
                </a:lnTo>
                <a:lnTo>
                  <a:pt x="13388962" y="317500"/>
                </a:lnTo>
                <a:lnTo>
                  <a:pt x="13277977" y="317500"/>
                </a:lnTo>
                <a:lnTo>
                  <a:pt x="13240474" y="190500"/>
                </a:lnTo>
                <a:lnTo>
                  <a:pt x="13126504" y="190500"/>
                </a:lnTo>
                <a:lnTo>
                  <a:pt x="13088023" y="63500"/>
                </a:lnTo>
                <a:lnTo>
                  <a:pt x="12931724" y="63500"/>
                </a:lnTo>
                <a:lnTo>
                  <a:pt x="12910439" y="0"/>
                </a:lnTo>
                <a:lnTo>
                  <a:pt x="5301996" y="0"/>
                </a:lnTo>
                <a:lnTo>
                  <a:pt x="5280711" y="63500"/>
                </a:lnTo>
                <a:lnTo>
                  <a:pt x="5124399" y="63500"/>
                </a:lnTo>
                <a:lnTo>
                  <a:pt x="5085931" y="190500"/>
                </a:lnTo>
                <a:lnTo>
                  <a:pt x="4971948" y="190500"/>
                </a:lnTo>
                <a:lnTo>
                  <a:pt x="4934458" y="317500"/>
                </a:lnTo>
                <a:lnTo>
                  <a:pt x="4823460" y="317500"/>
                </a:lnTo>
                <a:lnTo>
                  <a:pt x="4786973" y="444500"/>
                </a:lnTo>
                <a:lnTo>
                  <a:pt x="4714748" y="444500"/>
                </a:lnTo>
                <a:lnTo>
                  <a:pt x="4679035" y="571500"/>
                </a:lnTo>
                <a:lnTo>
                  <a:pt x="4573448" y="571500"/>
                </a:lnTo>
                <a:lnTo>
                  <a:pt x="4538777" y="698500"/>
                </a:lnTo>
                <a:lnTo>
                  <a:pt x="4436376" y="698500"/>
                </a:lnTo>
                <a:lnTo>
                  <a:pt x="4402785" y="825500"/>
                </a:lnTo>
                <a:lnTo>
                  <a:pt x="4336427" y="825500"/>
                </a:lnTo>
                <a:lnTo>
                  <a:pt x="4303674" y="952500"/>
                </a:lnTo>
                <a:lnTo>
                  <a:pt x="4207065" y="952500"/>
                </a:lnTo>
                <a:lnTo>
                  <a:pt x="4175417" y="1079500"/>
                </a:lnTo>
                <a:lnTo>
                  <a:pt x="4112996" y="1079500"/>
                </a:lnTo>
                <a:lnTo>
                  <a:pt x="4082224" y="1206500"/>
                </a:lnTo>
                <a:lnTo>
                  <a:pt x="4021544" y="1206500"/>
                </a:lnTo>
                <a:lnTo>
                  <a:pt x="3991635" y="1333500"/>
                </a:lnTo>
                <a:lnTo>
                  <a:pt x="3932720" y="1333500"/>
                </a:lnTo>
                <a:lnTo>
                  <a:pt x="3903713" y="1460500"/>
                </a:lnTo>
                <a:lnTo>
                  <a:pt x="3818483" y="1460500"/>
                </a:lnTo>
                <a:lnTo>
                  <a:pt x="3790683" y="1587500"/>
                </a:lnTo>
                <a:lnTo>
                  <a:pt x="3736009" y="1587500"/>
                </a:lnTo>
                <a:lnTo>
                  <a:pt x="3709136" y="1714500"/>
                </a:lnTo>
                <a:lnTo>
                  <a:pt x="3656317" y="1714500"/>
                </a:lnTo>
                <a:lnTo>
                  <a:pt x="3630384" y="1841500"/>
                </a:lnTo>
                <a:lnTo>
                  <a:pt x="3579469" y="1841500"/>
                </a:lnTo>
                <a:lnTo>
                  <a:pt x="3554488" y="1968500"/>
                </a:lnTo>
                <a:lnTo>
                  <a:pt x="3505492" y="1968500"/>
                </a:lnTo>
                <a:lnTo>
                  <a:pt x="3481476" y="2095500"/>
                </a:lnTo>
                <a:lnTo>
                  <a:pt x="3434435" y="2095500"/>
                </a:lnTo>
                <a:lnTo>
                  <a:pt x="3411410" y="2222500"/>
                </a:lnTo>
                <a:lnTo>
                  <a:pt x="3388715" y="2222500"/>
                </a:lnTo>
                <a:lnTo>
                  <a:pt x="3366363" y="2349500"/>
                </a:lnTo>
                <a:lnTo>
                  <a:pt x="3322637" y="2349500"/>
                </a:lnTo>
                <a:lnTo>
                  <a:pt x="3301288" y="2476500"/>
                </a:lnTo>
                <a:lnTo>
                  <a:pt x="3259607" y="2476500"/>
                </a:lnTo>
                <a:lnTo>
                  <a:pt x="3239274" y="2603500"/>
                </a:lnTo>
                <a:lnTo>
                  <a:pt x="3199663" y="2603500"/>
                </a:lnTo>
                <a:lnTo>
                  <a:pt x="3180372" y="2730500"/>
                </a:lnTo>
                <a:lnTo>
                  <a:pt x="3142843" y="2730500"/>
                </a:lnTo>
                <a:lnTo>
                  <a:pt x="3124606" y="2857500"/>
                </a:lnTo>
                <a:lnTo>
                  <a:pt x="3106724" y="2857500"/>
                </a:lnTo>
                <a:lnTo>
                  <a:pt x="3089211" y="2984500"/>
                </a:lnTo>
                <a:lnTo>
                  <a:pt x="3055239" y="2984500"/>
                </a:lnTo>
                <a:lnTo>
                  <a:pt x="3038792" y="3111500"/>
                </a:lnTo>
                <a:lnTo>
                  <a:pt x="3006991" y="3111500"/>
                </a:lnTo>
                <a:lnTo>
                  <a:pt x="2991637" y="3238500"/>
                </a:lnTo>
                <a:lnTo>
                  <a:pt x="2976651" y="3238500"/>
                </a:lnTo>
                <a:lnTo>
                  <a:pt x="2962046" y="3365500"/>
                </a:lnTo>
                <a:lnTo>
                  <a:pt x="2933928" y="3365500"/>
                </a:lnTo>
                <a:lnTo>
                  <a:pt x="2920428" y="3492500"/>
                </a:lnTo>
                <a:lnTo>
                  <a:pt x="2907309" y="3492500"/>
                </a:lnTo>
                <a:lnTo>
                  <a:pt x="2894571" y="3619500"/>
                </a:lnTo>
                <a:lnTo>
                  <a:pt x="2870225" y="3619500"/>
                </a:lnTo>
                <a:lnTo>
                  <a:pt x="2858630" y="3746500"/>
                </a:lnTo>
                <a:lnTo>
                  <a:pt x="2836583" y="3746500"/>
                </a:lnTo>
                <a:lnTo>
                  <a:pt x="2826143" y="3873500"/>
                </a:lnTo>
                <a:lnTo>
                  <a:pt x="2816085" y="3873500"/>
                </a:lnTo>
                <a:lnTo>
                  <a:pt x="2806433" y="4000500"/>
                </a:lnTo>
                <a:lnTo>
                  <a:pt x="2788285" y="4000500"/>
                </a:lnTo>
                <a:lnTo>
                  <a:pt x="2779801" y="4127500"/>
                </a:lnTo>
                <a:lnTo>
                  <a:pt x="2771724" y="4127500"/>
                </a:lnTo>
                <a:lnTo>
                  <a:pt x="2764040" y="4254500"/>
                </a:lnTo>
                <a:lnTo>
                  <a:pt x="2749880" y="4254500"/>
                </a:lnTo>
                <a:lnTo>
                  <a:pt x="2743416" y="4381500"/>
                </a:lnTo>
                <a:lnTo>
                  <a:pt x="2737345" y="4381500"/>
                </a:lnTo>
                <a:lnTo>
                  <a:pt x="2731681" y="4508500"/>
                </a:lnTo>
                <a:lnTo>
                  <a:pt x="2721584" y="4508500"/>
                </a:lnTo>
                <a:lnTo>
                  <a:pt x="2717152" y="4635500"/>
                </a:lnTo>
                <a:lnTo>
                  <a:pt x="2713139" y="4635500"/>
                </a:lnTo>
                <a:lnTo>
                  <a:pt x="2709545" y="4762500"/>
                </a:lnTo>
                <a:lnTo>
                  <a:pt x="2706357" y="4762500"/>
                </a:lnTo>
                <a:lnTo>
                  <a:pt x="2703601" y="4889500"/>
                </a:lnTo>
                <a:lnTo>
                  <a:pt x="2699334" y="4889500"/>
                </a:lnTo>
                <a:lnTo>
                  <a:pt x="2697835" y="5016500"/>
                </a:lnTo>
                <a:lnTo>
                  <a:pt x="2696768" y="5016500"/>
                </a:lnTo>
                <a:lnTo>
                  <a:pt x="2696121" y="5143500"/>
                </a:lnTo>
                <a:lnTo>
                  <a:pt x="2696768" y="5270500"/>
                </a:lnTo>
                <a:lnTo>
                  <a:pt x="2697835" y="5270500"/>
                </a:lnTo>
                <a:lnTo>
                  <a:pt x="2699334" y="5397500"/>
                </a:lnTo>
                <a:lnTo>
                  <a:pt x="2701252" y="5397500"/>
                </a:lnTo>
                <a:lnTo>
                  <a:pt x="2703601" y="5524500"/>
                </a:lnTo>
                <a:lnTo>
                  <a:pt x="2709545" y="5524500"/>
                </a:lnTo>
                <a:lnTo>
                  <a:pt x="2713139" y="5651500"/>
                </a:lnTo>
                <a:lnTo>
                  <a:pt x="2717152" y="5651500"/>
                </a:lnTo>
                <a:lnTo>
                  <a:pt x="2721584" y="5778500"/>
                </a:lnTo>
                <a:lnTo>
                  <a:pt x="2731681" y="5778500"/>
                </a:lnTo>
                <a:lnTo>
                  <a:pt x="2737345" y="5905500"/>
                </a:lnTo>
                <a:lnTo>
                  <a:pt x="2743416" y="5905500"/>
                </a:lnTo>
                <a:lnTo>
                  <a:pt x="2749880" y="6032500"/>
                </a:lnTo>
                <a:lnTo>
                  <a:pt x="2764040" y="6032500"/>
                </a:lnTo>
                <a:lnTo>
                  <a:pt x="2771724" y="6159500"/>
                </a:lnTo>
                <a:lnTo>
                  <a:pt x="2779801" y="6159500"/>
                </a:lnTo>
                <a:lnTo>
                  <a:pt x="2788285" y="6286500"/>
                </a:lnTo>
                <a:lnTo>
                  <a:pt x="2806433" y="6286500"/>
                </a:lnTo>
                <a:lnTo>
                  <a:pt x="2816085" y="6413500"/>
                </a:lnTo>
                <a:lnTo>
                  <a:pt x="2826143" y="6413500"/>
                </a:lnTo>
                <a:lnTo>
                  <a:pt x="2836583" y="6540500"/>
                </a:lnTo>
                <a:lnTo>
                  <a:pt x="2858630" y="6540500"/>
                </a:lnTo>
                <a:lnTo>
                  <a:pt x="2870225" y="6667500"/>
                </a:lnTo>
                <a:lnTo>
                  <a:pt x="2882201" y="6667500"/>
                </a:lnTo>
                <a:lnTo>
                  <a:pt x="2894571" y="6794500"/>
                </a:lnTo>
                <a:lnTo>
                  <a:pt x="2920428" y="6794500"/>
                </a:lnTo>
                <a:lnTo>
                  <a:pt x="2933928" y="6921500"/>
                </a:lnTo>
                <a:lnTo>
                  <a:pt x="2962046" y="6921500"/>
                </a:lnTo>
                <a:lnTo>
                  <a:pt x="2976651" y="7048500"/>
                </a:lnTo>
                <a:lnTo>
                  <a:pt x="2991637" y="7048500"/>
                </a:lnTo>
                <a:lnTo>
                  <a:pt x="3006991" y="7175500"/>
                </a:lnTo>
                <a:lnTo>
                  <a:pt x="3038792" y="7175500"/>
                </a:lnTo>
                <a:lnTo>
                  <a:pt x="3055239" y="7302500"/>
                </a:lnTo>
                <a:lnTo>
                  <a:pt x="3089211" y="7302500"/>
                </a:lnTo>
                <a:lnTo>
                  <a:pt x="3106724" y="7429500"/>
                </a:lnTo>
                <a:lnTo>
                  <a:pt x="3124606" y="7429500"/>
                </a:lnTo>
                <a:lnTo>
                  <a:pt x="3142843" y="7556500"/>
                </a:lnTo>
                <a:lnTo>
                  <a:pt x="3180372" y="7556500"/>
                </a:lnTo>
                <a:lnTo>
                  <a:pt x="3199663" y="7683500"/>
                </a:lnTo>
                <a:lnTo>
                  <a:pt x="3239274" y="7683500"/>
                </a:lnTo>
                <a:lnTo>
                  <a:pt x="3259607" y="7810500"/>
                </a:lnTo>
                <a:lnTo>
                  <a:pt x="3301288" y="7810500"/>
                </a:lnTo>
                <a:lnTo>
                  <a:pt x="3322637" y="7937500"/>
                </a:lnTo>
                <a:lnTo>
                  <a:pt x="3344329" y="7937500"/>
                </a:lnTo>
                <a:lnTo>
                  <a:pt x="3366363" y="8064500"/>
                </a:lnTo>
                <a:lnTo>
                  <a:pt x="3411410" y="8064500"/>
                </a:lnTo>
                <a:lnTo>
                  <a:pt x="3434435" y="8191500"/>
                </a:lnTo>
                <a:lnTo>
                  <a:pt x="3481476" y="8191500"/>
                </a:lnTo>
                <a:lnTo>
                  <a:pt x="3505492" y="8318500"/>
                </a:lnTo>
                <a:lnTo>
                  <a:pt x="3554488" y="8318500"/>
                </a:lnTo>
                <a:lnTo>
                  <a:pt x="3579469" y="8445500"/>
                </a:lnTo>
                <a:lnTo>
                  <a:pt x="3630384" y="8445500"/>
                </a:lnTo>
                <a:lnTo>
                  <a:pt x="3656317" y="8572500"/>
                </a:lnTo>
                <a:lnTo>
                  <a:pt x="3709136" y="8572500"/>
                </a:lnTo>
                <a:lnTo>
                  <a:pt x="3736009" y="8699500"/>
                </a:lnTo>
                <a:lnTo>
                  <a:pt x="3790683" y="8699500"/>
                </a:lnTo>
                <a:lnTo>
                  <a:pt x="3818483" y="8826500"/>
                </a:lnTo>
                <a:lnTo>
                  <a:pt x="3874998" y="8826500"/>
                </a:lnTo>
                <a:lnTo>
                  <a:pt x="3903713" y="8953500"/>
                </a:lnTo>
                <a:lnTo>
                  <a:pt x="3991635" y="8953500"/>
                </a:lnTo>
                <a:lnTo>
                  <a:pt x="4021544" y="9080500"/>
                </a:lnTo>
                <a:lnTo>
                  <a:pt x="4082224" y="9080500"/>
                </a:lnTo>
                <a:lnTo>
                  <a:pt x="4112996" y="9207500"/>
                </a:lnTo>
                <a:lnTo>
                  <a:pt x="4175417" y="9207500"/>
                </a:lnTo>
                <a:lnTo>
                  <a:pt x="4207065" y="9334500"/>
                </a:lnTo>
                <a:lnTo>
                  <a:pt x="4303674" y="9334500"/>
                </a:lnTo>
                <a:lnTo>
                  <a:pt x="4336427" y="9461500"/>
                </a:lnTo>
                <a:lnTo>
                  <a:pt x="4402785" y="9461500"/>
                </a:lnTo>
                <a:lnTo>
                  <a:pt x="4436376" y="9588500"/>
                </a:lnTo>
                <a:lnTo>
                  <a:pt x="4538777" y="9588500"/>
                </a:lnTo>
                <a:lnTo>
                  <a:pt x="4573448" y="9715500"/>
                </a:lnTo>
                <a:lnTo>
                  <a:pt x="4643577" y="9715500"/>
                </a:lnTo>
                <a:lnTo>
                  <a:pt x="4679035" y="9842500"/>
                </a:lnTo>
                <a:lnTo>
                  <a:pt x="4786973" y="9842500"/>
                </a:lnTo>
                <a:lnTo>
                  <a:pt x="4823460" y="9969500"/>
                </a:lnTo>
                <a:lnTo>
                  <a:pt x="4934458" y="9969500"/>
                </a:lnTo>
                <a:lnTo>
                  <a:pt x="4971948" y="10096500"/>
                </a:lnTo>
                <a:lnTo>
                  <a:pt x="5085931" y="10096500"/>
                </a:lnTo>
                <a:lnTo>
                  <a:pt x="5124399" y="10223500"/>
                </a:lnTo>
                <a:lnTo>
                  <a:pt x="5241277" y="10223500"/>
                </a:lnTo>
                <a:lnTo>
                  <a:pt x="5259540" y="10274300"/>
                </a:lnTo>
                <a:lnTo>
                  <a:pt x="12952883" y="10274300"/>
                </a:lnTo>
                <a:lnTo>
                  <a:pt x="12971158" y="10223500"/>
                </a:lnTo>
                <a:lnTo>
                  <a:pt x="13088023" y="10223500"/>
                </a:lnTo>
                <a:lnTo>
                  <a:pt x="13126504" y="10096500"/>
                </a:lnTo>
                <a:lnTo>
                  <a:pt x="13240474" y="10096500"/>
                </a:lnTo>
                <a:lnTo>
                  <a:pt x="13277977" y="9969500"/>
                </a:lnTo>
                <a:lnTo>
                  <a:pt x="13388962" y="9969500"/>
                </a:lnTo>
                <a:lnTo>
                  <a:pt x="13425462" y="9842500"/>
                </a:lnTo>
                <a:lnTo>
                  <a:pt x="13533400" y="9842500"/>
                </a:lnTo>
                <a:lnTo>
                  <a:pt x="13568858" y="9715500"/>
                </a:lnTo>
                <a:lnTo>
                  <a:pt x="13638987" y="9715500"/>
                </a:lnTo>
                <a:lnTo>
                  <a:pt x="13673658" y="9588500"/>
                </a:lnTo>
                <a:lnTo>
                  <a:pt x="13776046" y="9588500"/>
                </a:lnTo>
                <a:lnTo>
                  <a:pt x="13809637" y="9461500"/>
                </a:lnTo>
                <a:lnTo>
                  <a:pt x="13875995" y="9461500"/>
                </a:lnTo>
                <a:lnTo>
                  <a:pt x="13908761" y="9334500"/>
                </a:lnTo>
                <a:lnTo>
                  <a:pt x="14005370" y="9334500"/>
                </a:lnTo>
                <a:lnTo>
                  <a:pt x="14037005" y="9207500"/>
                </a:lnTo>
                <a:lnTo>
                  <a:pt x="14099426" y="9207500"/>
                </a:lnTo>
                <a:lnTo>
                  <a:pt x="14130198" y="9080500"/>
                </a:lnTo>
                <a:lnTo>
                  <a:pt x="14190891" y="9080500"/>
                </a:lnTo>
                <a:lnTo>
                  <a:pt x="14220787" y="8953500"/>
                </a:lnTo>
                <a:lnTo>
                  <a:pt x="14308722" y="8953500"/>
                </a:lnTo>
                <a:lnTo>
                  <a:pt x="14337424" y="8826500"/>
                </a:lnTo>
                <a:lnTo>
                  <a:pt x="14393939" y="8826500"/>
                </a:lnTo>
                <a:lnTo>
                  <a:pt x="14421739" y="8699500"/>
                </a:lnTo>
                <a:lnTo>
                  <a:pt x="14476425" y="8699500"/>
                </a:lnTo>
                <a:lnTo>
                  <a:pt x="14503299" y="8572500"/>
                </a:lnTo>
                <a:lnTo>
                  <a:pt x="14556105" y="8572500"/>
                </a:lnTo>
                <a:lnTo>
                  <a:pt x="14582051" y="8445500"/>
                </a:lnTo>
                <a:lnTo>
                  <a:pt x="14632966" y="8445500"/>
                </a:lnTo>
                <a:lnTo>
                  <a:pt x="14657946" y="8318500"/>
                </a:lnTo>
                <a:lnTo>
                  <a:pt x="14706943" y="8318500"/>
                </a:lnTo>
                <a:lnTo>
                  <a:pt x="14730946" y="8191500"/>
                </a:lnTo>
                <a:lnTo>
                  <a:pt x="14777987" y="8191500"/>
                </a:lnTo>
                <a:lnTo>
                  <a:pt x="14801012" y="8064500"/>
                </a:lnTo>
                <a:lnTo>
                  <a:pt x="14846072" y="8064500"/>
                </a:lnTo>
                <a:lnTo>
                  <a:pt x="14868093" y="7937500"/>
                </a:lnTo>
                <a:lnTo>
                  <a:pt x="14889785" y="7937500"/>
                </a:lnTo>
                <a:lnTo>
                  <a:pt x="14911134" y="7810500"/>
                </a:lnTo>
                <a:lnTo>
                  <a:pt x="14952828" y="7810500"/>
                </a:lnTo>
                <a:lnTo>
                  <a:pt x="14973148" y="7683500"/>
                </a:lnTo>
                <a:lnTo>
                  <a:pt x="15012772" y="7683500"/>
                </a:lnTo>
                <a:lnTo>
                  <a:pt x="15032063" y="7556500"/>
                </a:lnTo>
                <a:lnTo>
                  <a:pt x="15069579" y="7556500"/>
                </a:lnTo>
                <a:lnTo>
                  <a:pt x="15087816" y="7429500"/>
                </a:lnTo>
                <a:lnTo>
                  <a:pt x="15105698" y="7429500"/>
                </a:lnTo>
                <a:lnTo>
                  <a:pt x="15123224" y="7302500"/>
                </a:lnTo>
                <a:lnTo>
                  <a:pt x="15157196" y="7302500"/>
                </a:lnTo>
                <a:lnTo>
                  <a:pt x="15173643" y="7175500"/>
                </a:lnTo>
                <a:lnTo>
                  <a:pt x="15205444" y="7175500"/>
                </a:lnTo>
                <a:lnTo>
                  <a:pt x="15220785" y="7048500"/>
                </a:lnTo>
                <a:lnTo>
                  <a:pt x="15235771" y="7048500"/>
                </a:lnTo>
                <a:lnTo>
                  <a:pt x="15250389" y="6921500"/>
                </a:lnTo>
                <a:lnTo>
                  <a:pt x="15278507" y="6921500"/>
                </a:lnTo>
                <a:lnTo>
                  <a:pt x="15291994" y="6794500"/>
                </a:lnTo>
                <a:lnTo>
                  <a:pt x="15317864" y="6794500"/>
                </a:lnTo>
                <a:lnTo>
                  <a:pt x="15330221" y="6667500"/>
                </a:lnTo>
                <a:lnTo>
                  <a:pt x="15342210" y="6667500"/>
                </a:lnTo>
                <a:lnTo>
                  <a:pt x="15353805" y="6540500"/>
                </a:lnTo>
                <a:lnTo>
                  <a:pt x="15375852" y="6540500"/>
                </a:lnTo>
                <a:lnTo>
                  <a:pt x="15386292" y="6413500"/>
                </a:lnTo>
                <a:lnTo>
                  <a:pt x="15396337" y="6413500"/>
                </a:lnTo>
                <a:lnTo>
                  <a:pt x="15406002" y="6286500"/>
                </a:lnTo>
                <a:lnTo>
                  <a:pt x="15424150" y="6286500"/>
                </a:lnTo>
                <a:lnTo>
                  <a:pt x="15432621" y="6159500"/>
                </a:lnTo>
                <a:lnTo>
                  <a:pt x="15440698" y="6159500"/>
                </a:lnTo>
                <a:lnTo>
                  <a:pt x="15448382" y="6032500"/>
                </a:lnTo>
                <a:lnTo>
                  <a:pt x="15462542" y="6032500"/>
                </a:lnTo>
                <a:lnTo>
                  <a:pt x="15469019" y="5905500"/>
                </a:lnTo>
                <a:lnTo>
                  <a:pt x="15475090" y="5905500"/>
                </a:lnTo>
                <a:lnTo>
                  <a:pt x="15480754" y="5778500"/>
                </a:lnTo>
                <a:lnTo>
                  <a:pt x="15490838" y="5778500"/>
                </a:lnTo>
                <a:lnTo>
                  <a:pt x="15495270" y="5651500"/>
                </a:lnTo>
                <a:lnTo>
                  <a:pt x="15499283" y="5651500"/>
                </a:lnTo>
                <a:lnTo>
                  <a:pt x="15502890" y="5524500"/>
                </a:lnTo>
                <a:lnTo>
                  <a:pt x="15508834" y="5524500"/>
                </a:lnTo>
                <a:lnTo>
                  <a:pt x="15511171" y="5397500"/>
                </a:lnTo>
                <a:lnTo>
                  <a:pt x="15513101" y="5397500"/>
                </a:lnTo>
                <a:lnTo>
                  <a:pt x="15514587" y="5270500"/>
                </a:lnTo>
                <a:lnTo>
                  <a:pt x="15515666" y="5270500"/>
                </a:lnTo>
                <a:lnTo>
                  <a:pt x="15516301" y="5143500"/>
                </a:lnTo>
                <a:close/>
              </a:path>
              <a:path w="18288000" h="10274300">
                <a:moveTo>
                  <a:pt x="15734881" y="2308250"/>
                </a:moveTo>
                <a:lnTo>
                  <a:pt x="15733814" y="2307399"/>
                </a:lnTo>
                <a:lnTo>
                  <a:pt x="15734157" y="2309444"/>
                </a:lnTo>
                <a:lnTo>
                  <a:pt x="15734881" y="2308250"/>
                </a:lnTo>
                <a:close/>
              </a:path>
              <a:path w="18288000" h="10274300">
                <a:moveTo>
                  <a:pt x="17479175" y="3973030"/>
                </a:moveTo>
                <a:lnTo>
                  <a:pt x="17478274" y="3972306"/>
                </a:lnTo>
                <a:lnTo>
                  <a:pt x="17474680" y="3979367"/>
                </a:lnTo>
                <a:lnTo>
                  <a:pt x="17479175" y="3973030"/>
                </a:lnTo>
                <a:close/>
              </a:path>
              <a:path w="18288000" h="10274300">
                <a:moveTo>
                  <a:pt x="17494796" y="4648124"/>
                </a:moveTo>
                <a:lnTo>
                  <a:pt x="17493717" y="4647285"/>
                </a:lnTo>
                <a:lnTo>
                  <a:pt x="17493844" y="4649673"/>
                </a:lnTo>
                <a:lnTo>
                  <a:pt x="17494796" y="4648124"/>
                </a:lnTo>
                <a:close/>
              </a:path>
              <a:path w="18288000" h="10274300">
                <a:moveTo>
                  <a:pt x="18058372" y="5334495"/>
                </a:moveTo>
                <a:lnTo>
                  <a:pt x="17732071" y="5077498"/>
                </a:lnTo>
                <a:lnTo>
                  <a:pt x="17717491" y="5049850"/>
                </a:lnTo>
                <a:lnTo>
                  <a:pt x="17695164" y="5032260"/>
                </a:lnTo>
                <a:lnTo>
                  <a:pt x="17680801" y="5004790"/>
                </a:lnTo>
                <a:lnTo>
                  <a:pt x="17658360" y="4987112"/>
                </a:lnTo>
                <a:lnTo>
                  <a:pt x="17624032" y="4927739"/>
                </a:lnTo>
                <a:lnTo>
                  <a:pt x="17599394" y="4908334"/>
                </a:lnTo>
                <a:lnTo>
                  <a:pt x="17566247" y="4849888"/>
                </a:lnTo>
                <a:lnTo>
                  <a:pt x="17557827" y="4810938"/>
                </a:lnTo>
                <a:lnTo>
                  <a:pt x="17526254" y="4753737"/>
                </a:lnTo>
                <a:lnTo>
                  <a:pt x="17515650" y="4729213"/>
                </a:lnTo>
                <a:lnTo>
                  <a:pt x="17505401" y="4704981"/>
                </a:lnTo>
                <a:lnTo>
                  <a:pt x="17495495" y="4681004"/>
                </a:lnTo>
                <a:lnTo>
                  <a:pt x="17494606" y="4664151"/>
                </a:lnTo>
                <a:lnTo>
                  <a:pt x="17488091" y="4659020"/>
                </a:lnTo>
                <a:lnTo>
                  <a:pt x="17489170" y="4659858"/>
                </a:lnTo>
                <a:lnTo>
                  <a:pt x="17494606" y="4664151"/>
                </a:lnTo>
                <a:lnTo>
                  <a:pt x="17493844" y="4649673"/>
                </a:lnTo>
                <a:lnTo>
                  <a:pt x="17476407" y="4585144"/>
                </a:lnTo>
                <a:lnTo>
                  <a:pt x="17465993" y="4512284"/>
                </a:lnTo>
                <a:lnTo>
                  <a:pt x="17456468" y="4472457"/>
                </a:lnTo>
                <a:lnTo>
                  <a:pt x="17455630" y="4423295"/>
                </a:lnTo>
                <a:lnTo>
                  <a:pt x="17455503" y="4374693"/>
                </a:lnTo>
                <a:lnTo>
                  <a:pt x="17455998" y="4326585"/>
                </a:lnTo>
                <a:lnTo>
                  <a:pt x="17449127" y="4288841"/>
                </a:lnTo>
                <a:lnTo>
                  <a:pt x="17451769" y="4290923"/>
                </a:lnTo>
                <a:lnTo>
                  <a:pt x="17450854" y="4241711"/>
                </a:lnTo>
                <a:lnTo>
                  <a:pt x="17458487" y="4183049"/>
                </a:lnTo>
                <a:lnTo>
                  <a:pt x="17458957" y="4134929"/>
                </a:lnTo>
                <a:lnTo>
                  <a:pt x="17460113" y="4087342"/>
                </a:lnTo>
                <a:lnTo>
                  <a:pt x="17469841" y="4030332"/>
                </a:lnTo>
                <a:lnTo>
                  <a:pt x="17472394" y="3983850"/>
                </a:lnTo>
                <a:lnTo>
                  <a:pt x="17474680" y="3979367"/>
                </a:lnTo>
                <a:lnTo>
                  <a:pt x="17471822" y="3983393"/>
                </a:lnTo>
                <a:lnTo>
                  <a:pt x="17481906" y="3926675"/>
                </a:lnTo>
                <a:lnTo>
                  <a:pt x="17492498" y="3870350"/>
                </a:lnTo>
                <a:lnTo>
                  <a:pt x="17503572" y="3814407"/>
                </a:lnTo>
                <a:lnTo>
                  <a:pt x="17515091" y="3758819"/>
                </a:lnTo>
                <a:lnTo>
                  <a:pt x="17527054" y="3703574"/>
                </a:lnTo>
                <a:lnTo>
                  <a:pt x="17531550" y="3658628"/>
                </a:lnTo>
                <a:lnTo>
                  <a:pt x="17541380" y="3617874"/>
                </a:lnTo>
                <a:lnTo>
                  <a:pt x="17561421" y="3536658"/>
                </a:lnTo>
                <a:lnTo>
                  <a:pt x="17571301" y="3495929"/>
                </a:lnTo>
                <a:lnTo>
                  <a:pt x="17574667" y="3466261"/>
                </a:lnTo>
                <a:lnTo>
                  <a:pt x="17585487" y="3426282"/>
                </a:lnTo>
                <a:lnTo>
                  <a:pt x="17588002" y="3395929"/>
                </a:lnTo>
                <a:lnTo>
                  <a:pt x="17597882" y="3355213"/>
                </a:lnTo>
                <a:lnTo>
                  <a:pt x="17600613" y="3308870"/>
                </a:lnTo>
                <a:lnTo>
                  <a:pt x="17610417" y="3251924"/>
                </a:lnTo>
                <a:lnTo>
                  <a:pt x="17619307" y="3194266"/>
                </a:lnTo>
                <a:lnTo>
                  <a:pt x="17619371" y="3145815"/>
                </a:lnTo>
                <a:lnTo>
                  <a:pt x="17618329" y="3096488"/>
                </a:lnTo>
                <a:lnTo>
                  <a:pt x="17619256" y="3064891"/>
                </a:lnTo>
                <a:lnTo>
                  <a:pt x="17619650" y="3032874"/>
                </a:lnTo>
                <a:lnTo>
                  <a:pt x="17619396" y="3000349"/>
                </a:lnTo>
                <a:lnTo>
                  <a:pt x="17618380" y="2967202"/>
                </a:lnTo>
                <a:lnTo>
                  <a:pt x="17609427" y="2943999"/>
                </a:lnTo>
                <a:lnTo>
                  <a:pt x="17607725" y="2910319"/>
                </a:lnTo>
                <a:lnTo>
                  <a:pt x="17597514" y="2886113"/>
                </a:lnTo>
                <a:lnTo>
                  <a:pt x="17586668" y="2861399"/>
                </a:lnTo>
                <a:lnTo>
                  <a:pt x="17572012" y="2817533"/>
                </a:lnTo>
                <a:lnTo>
                  <a:pt x="17555934" y="2772537"/>
                </a:lnTo>
                <a:lnTo>
                  <a:pt x="17478528" y="2663063"/>
                </a:lnTo>
                <a:lnTo>
                  <a:pt x="17412691" y="2578887"/>
                </a:lnTo>
                <a:lnTo>
                  <a:pt x="17371492" y="2546439"/>
                </a:lnTo>
                <a:lnTo>
                  <a:pt x="17322483" y="2524010"/>
                </a:lnTo>
                <a:lnTo>
                  <a:pt x="17303522" y="2509075"/>
                </a:lnTo>
                <a:lnTo>
                  <a:pt x="17277004" y="2504351"/>
                </a:lnTo>
                <a:lnTo>
                  <a:pt x="17258742" y="2489974"/>
                </a:lnTo>
                <a:lnTo>
                  <a:pt x="17233126" y="2485961"/>
                </a:lnTo>
                <a:lnTo>
                  <a:pt x="17217149" y="2489543"/>
                </a:lnTo>
                <a:lnTo>
                  <a:pt x="17201249" y="2477020"/>
                </a:lnTo>
                <a:lnTo>
                  <a:pt x="17185590" y="2480856"/>
                </a:lnTo>
                <a:lnTo>
                  <a:pt x="17177995" y="2474861"/>
                </a:lnTo>
                <a:lnTo>
                  <a:pt x="17162895" y="2479141"/>
                </a:lnTo>
                <a:lnTo>
                  <a:pt x="17148086" y="2483650"/>
                </a:lnTo>
                <a:lnTo>
                  <a:pt x="17141368" y="2478354"/>
                </a:lnTo>
                <a:lnTo>
                  <a:pt x="17094975" y="2490317"/>
                </a:lnTo>
                <a:lnTo>
                  <a:pt x="17053002" y="2505748"/>
                </a:lnTo>
                <a:lnTo>
                  <a:pt x="17015206" y="2524480"/>
                </a:lnTo>
                <a:lnTo>
                  <a:pt x="16981361" y="2546324"/>
                </a:lnTo>
                <a:lnTo>
                  <a:pt x="16942423" y="2580322"/>
                </a:lnTo>
                <a:lnTo>
                  <a:pt x="16907472" y="2617457"/>
                </a:lnTo>
                <a:lnTo>
                  <a:pt x="16875341" y="2656814"/>
                </a:lnTo>
                <a:lnTo>
                  <a:pt x="16844899" y="2697518"/>
                </a:lnTo>
                <a:lnTo>
                  <a:pt x="16815003" y="2738628"/>
                </a:lnTo>
                <a:lnTo>
                  <a:pt x="16784511" y="2779268"/>
                </a:lnTo>
                <a:lnTo>
                  <a:pt x="16760584" y="2808922"/>
                </a:lnTo>
                <a:lnTo>
                  <a:pt x="16743909" y="2828125"/>
                </a:lnTo>
                <a:lnTo>
                  <a:pt x="16726561" y="2846794"/>
                </a:lnTo>
                <a:lnTo>
                  <a:pt x="16700640" y="2874873"/>
                </a:lnTo>
                <a:lnTo>
                  <a:pt x="16690493" y="2883052"/>
                </a:lnTo>
                <a:lnTo>
                  <a:pt x="16672103" y="2900908"/>
                </a:lnTo>
                <a:lnTo>
                  <a:pt x="16661143" y="2908439"/>
                </a:lnTo>
                <a:lnTo>
                  <a:pt x="16641839" y="2925559"/>
                </a:lnTo>
                <a:lnTo>
                  <a:pt x="16630409" y="2932722"/>
                </a:lnTo>
                <a:lnTo>
                  <a:pt x="16610787" y="2949600"/>
                </a:lnTo>
                <a:lnTo>
                  <a:pt x="16598646" y="2956204"/>
                </a:lnTo>
                <a:lnTo>
                  <a:pt x="16586099" y="2962491"/>
                </a:lnTo>
                <a:lnTo>
                  <a:pt x="16573907" y="2969056"/>
                </a:lnTo>
                <a:lnTo>
                  <a:pt x="16535743" y="2987497"/>
                </a:lnTo>
                <a:lnTo>
                  <a:pt x="16495586" y="3004362"/>
                </a:lnTo>
                <a:lnTo>
                  <a:pt x="16481667" y="3009569"/>
                </a:lnTo>
                <a:lnTo>
                  <a:pt x="16476561" y="3005556"/>
                </a:lnTo>
                <a:lnTo>
                  <a:pt x="16463455" y="3011398"/>
                </a:lnTo>
                <a:lnTo>
                  <a:pt x="16450183" y="3017113"/>
                </a:lnTo>
                <a:lnTo>
                  <a:pt x="16444621" y="3012732"/>
                </a:lnTo>
                <a:lnTo>
                  <a:pt x="16429470" y="3016961"/>
                </a:lnTo>
                <a:lnTo>
                  <a:pt x="16414090" y="3021012"/>
                </a:lnTo>
                <a:lnTo>
                  <a:pt x="16406368" y="3014929"/>
                </a:lnTo>
                <a:lnTo>
                  <a:pt x="16390557" y="3018637"/>
                </a:lnTo>
                <a:lnTo>
                  <a:pt x="16348164" y="3017583"/>
                </a:lnTo>
                <a:lnTo>
                  <a:pt x="16304654" y="3015653"/>
                </a:lnTo>
                <a:lnTo>
                  <a:pt x="16249104" y="3004235"/>
                </a:lnTo>
                <a:lnTo>
                  <a:pt x="16192310" y="2991828"/>
                </a:lnTo>
                <a:lnTo>
                  <a:pt x="16176905" y="2979699"/>
                </a:lnTo>
                <a:lnTo>
                  <a:pt x="16153524" y="2977451"/>
                </a:lnTo>
                <a:lnTo>
                  <a:pt x="16137852" y="2965107"/>
                </a:lnTo>
                <a:lnTo>
                  <a:pt x="16114116" y="2962579"/>
                </a:lnTo>
                <a:lnTo>
                  <a:pt x="16093161" y="2946069"/>
                </a:lnTo>
                <a:lnTo>
                  <a:pt x="16074733" y="2947733"/>
                </a:lnTo>
                <a:lnTo>
                  <a:pt x="15977756" y="2871355"/>
                </a:lnTo>
                <a:lnTo>
                  <a:pt x="15972422" y="2850985"/>
                </a:lnTo>
                <a:lnTo>
                  <a:pt x="15944101" y="2828683"/>
                </a:lnTo>
                <a:lnTo>
                  <a:pt x="15920327" y="2777617"/>
                </a:lnTo>
                <a:lnTo>
                  <a:pt x="15900883" y="2762300"/>
                </a:lnTo>
                <a:lnTo>
                  <a:pt x="15889491" y="2737167"/>
                </a:lnTo>
                <a:lnTo>
                  <a:pt x="15893288" y="2740164"/>
                </a:lnTo>
                <a:lnTo>
                  <a:pt x="15856166" y="2678582"/>
                </a:lnTo>
                <a:lnTo>
                  <a:pt x="15846044" y="2638285"/>
                </a:lnTo>
                <a:lnTo>
                  <a:pt x="15828442" y="2608262"/>
                </a:lnTo>
                <a:lnTo>
                  <a:pt x="15808744" y="2560409"/>
                </a:lnTo>
                <a:lnTo>
                  <a:pt x="15771127" y="2466124"/>
                </a:lnTo>
                <a:lnTo>
                  <a:pt x="15760929" y="2409596"/>
                </a:lnTo>
                <a:lnTo>
                  <a:pt x="15743276" y="2363355"/>
                </a:lnTo>
                <a:lnTo>
                  <a:pt x="15736964" y="2326055"/>
                </a:lnTo>
                <a:lnTo>
                  <a:pt x="15734157" y="2309444"/>
                </a:lnTo>
                <a:lnTo>
                  <a:pt x="15728988" y="2317839"/>
                </a:lnTo>
                <a:lnTo>
                  <a:pt x="15722308" y="2266010"/>
                </a:lnTo>
                <a:lnTo>
                  <a:pt x="15693365" y="2178545"/>
                </a:lnTo>
                <a:lnTo>
                  <a:pt x="15687053" y="2125078"/>
                </a:lnTo>
                <a:lnTo>
                  <a:pt x="15673045" y="2081720"/>
                </a:lnTo>
                <a:lnTo>
                  <a:pt x="15667050" y="2028507"/>
                </a:lnTo>
                <a:lnTo>
                  <a:pt x="15653322" y="1985352"/>
                </a:lnTo>
                <a:lnTo>
                  <a:pt x="15647556" y="1932317"/>
                </a:lnTo>
                <a:lnTo>
                  <a:pt x="15620543" y="1846376"/>
                </a:lnTo>
                <a:lnTo>
                  <a:pt x="15614955" y="1793481"/>
                </a:lnTo>
                <a:lnTo>
                  <a:pt x="15608529" y="1739925"/>
                </a:lnTo>
                <a:lnTo>
                  <a:pt x="15594267" y="1696351"/>
                </a:lnTo>
                <a:lnTo>
                  <a:pt x="15587879" y="1642821"/>
                </a:lnTo>
                <a:lnTo>
                  <a:pt x="15573642" y="1599285"/>
                </a:lnTo>
                <a:lnTo>
                  <a:pt x="15567292" y="1545780"/>
                </a:lnTo>
                <a:lnTo>
                  <a:pt x="15553106" y="1502270"/>
                </a:lnTo>
                <a:lnTo>
                  <a:pt x="15538120" y="1393469"/>
                </a:lnTo>
                <a:lnTo>
                  <a:pt x="15529408" y="1338122"/>
                </a:lnTo>
                <a:lnTo>
                  <a:pt x="15512745" y="1292669"/>
                </a:lnTo>
                <a:lnTo>
                  <a:pt x="15494623" y="1181392"/>
                </a:lnTo>
                <a:lnTo>
                  <a:pt x="15477300" y="1135418"/>
                </a:lnTo>
                <a:lnTo>
                  <a:pt x="15467495" y="1079195"/>
                </a:lnTo>
                <a:lnTo>
                  <a:pt x="15452078" y="1034732"/>
                </a:lnTo>
                <a:lnTo>
                  <a:pt x="15444204" y="980020"/>
                </a:lnTo>
                <a:lnTo>
                  <a:pt x="15411742" y="889800"/>
                </a:lnTo>
                <a:lnTo>
                  <a:pt x="15402890" y="834326"/>
                </a:lnTo>
                <a:lnTo>
                  <a:pt x="15298649" y="558241"/>
                </a:lnTo>
                <a:lnTo>
                  <a:pt x="15272792" y="521703"/>
                </a:lnTo>
                <a:lnTo>
                  <a:pt x="15235898" y="427977"/>
                </a:lnTo>
                <a:lnTo>
                  <a:pt x="15209152" y="390753"/>
                </a:lnTo>
                <a:lnTo>
                  <a:pt x="15186711" y="356920"/>
                </a:lnTo>
                <a:lnTo>
                  <a:pt x="15171941" y="312953"/>
                </a:lnTo>
                <a:lnTo>
                  <a:pt x="15011832" y="73685"/>
                </a:lnTo>
                <a:lnTo>
                  <a:pt x="14980590" y="49085"/>
                </a:lnTo>
                <a:lnTo>
                  <a:pt x="14957070" y="14389"/>
                </a:lnTo>
                <a:lnTo>
                  <a:pt x="14948269" y="7454"/>
                </a:lnTo>
                <a:lnTo>
                  <a:pt x="14841220" y="3975"/>
                </a:lnTo>
                <a:lnTo>
                  <a:pt x="14844840" y="6819"/>
                </a:lnTo>
                <a:lnTo>
                  <a:pt x="14861413" y="36055"/>
                </a:lnTo>
                <a:lnTo>
                  <a:pt x="14911375" y="75399"/>
                </a:lnTo>
                <a:lnTo>
                  <a:pt x="14946554" y="135432"/>
                </a:lnTo>
                <a:lnTo>
                  <a:pt x="14971878" y="155384"/>
                </a:lnTo>
                <a:lnTo>
                  <a:pt x="14982520" y="179933"/>
                </a:lnTo>
                <a:lnTo>
                  <a:pt x="15000948" y="194437"/>
                </a:lnTo>
                <a:lnTo>
                  <a:pt x="15011413" y="218859"/>
                </a:lnTo>
                <a:lnTo>
                  <a:pt x="15029637" y="233210"/>
                </a:lnTo>
                <a:lnTo>
                  <a:pt x="15085073" y="341528"/>
                </a:lnTo>
                <a:lnTo>
                  <a:pt x="15084413" y="341007"/>
                </a:lnTo>
                <a:lnTo>
                  <a:pt x="15113191" y="379844"/>
                </a:lnTo>
                <a:lnTo>
                  <a:pt x="15133854" y="428447"/>
                </a:lnTo>
                <a:lnTo>
                  <a:pt x="15162086" y="466852"/>
                </a:lnTo>
                <a:lnTo>
                  <a:pt x="15221471" y="610603"/>
                </a:lnTo>
                <a:lnTo>
                  <a:pt x="15248484" y="648055"/>
                </a:lnTo>
                <a:lnTo>
                  <a:pt x="15267572" y="695426"/>
                </a:lnTo>
                <a:lnTo>
                  <a:pt x="15278430" y="752475"/>
                </a:lnTo>
                <a:lnTo>
                  <a:pt x="15296782" y="799261"/>
                </a:lnTo>
                <a:lnTo>
                  <a:pt x="15349766" y="937983"/>
                </a:lnTo>
                <a:lnTo>
                  <a:pt x="15358898" y="993673"/>
                </a:lnTo>
                <a:lnTo>
                  <a:pt x="15375573" y="1039139"/>
                </a:lnTo>
                <a:lnTo>
                  <a:pt x="15372182" y="1036472"/>
                </a:lnTo>
                <a:lnTo>
                  <a:pt x="15390368" y="1083119"/>
                </a:lnTo>
                <a:lnTo>
                  <a:pt x="15400338" y="1139469"/>
                </a:lnTo>
                <a:lnTo>
                  <a:pt x="15419324" y="1251419"/>
                </a:lnTo>
                <a:lnTo>
                  <a:pt x="15436330" y="1297139"/>
                </a:lnTo>
                <a:lnTo>
                  <a:pt x="15454135" y="1408163"/>
                </a:lnTo>
                <a:lnTo>
                  <a:pt x="15475801" y="1506054"/>
                </a:lnTo>
                <a:lnTo>
                  <a:pt x="15482723" y="1560004"/>
                </a:lnTo>
                <a:lnTo>
                  <a:pt x="15497518" y="1603997"/>
                </a:lnTo>
                <a:lnTo>
                  <a:pt x="15511475" y="1711972"/>
                </a:lnTo>
                <a:lnTo>
                  <a:pt x="15526347" y="1756016"/>
                </a:lnTo>
                <a:lnTo>
                  <a:pt x="15532799" y="1809597"/>
                </a:lnTo>
                <a:lnTo>
                  <a:pt x="15547137" y="1853222"/>
                </a:lnTo>
                <a:lnTo>
                  <a:pt x="15553652" y="1906866"/>
                </a:lnTo>
                <a:lnTo>
                  <a:pt x="15568105" y="1950567"/>
                </a:lnTo>
                <a:lnTo>
                  <a:pt x="15581579" y="2058187"/>
                </a:lnTo>
                <a:lnTo>
                  <a:pt x="15596375" y="2102167"/>
                </a:lnTo>
                <a:lnTo>
                  <a:pt x="15603462" y="2156244"/>
                </a:lnTo>
                <a:lnTo>
                  <a:pt x="15633929" y="2244902"/>
                </a:lnTo>
                <a:lnTo>
                  <a:pt x="15641638" y="2299474"/>
                </a:lnTo>
                <a:lnTo>
                  <a:pt x="15658364" y="2344978"/>
                </a:lnTo>
                <a:lnTo>
                  <a:pt x="15667533" y="2400706"/>
                </a:lnTo>
                <a:lnTo>
                  <a:pt x="15702788" y="2493124"/>
                </a:lnTo>
                <a:lnTo>
                  <a:pt x="15713253" y="2549868"/>
                </a:lnTo>
                <a:lnTo>
                  <a:pt x="15751620" y="2644749"/>
                </a:lnTo>
                <a:lnTo>
                  <a:pt x="15773540" y="2694343"/>
                </a:lnTo>
                <a:lnTo>
                  <a:pt x="15796248" y="2744559"/>
                </a:lnTo>
                <a:lnTo>
                  <a:pt x="15827629" y="2785440"/>
                </a:lnTo>
                <a:lnTo>
                  <a:pt x="15851988" y="2836964"/>
                </a:lnTo>
                <a:lnTo>
                  <a:pt x="15885059" y="2879166"/>
                </a:lnTo>
                <a:lnTo>
                  <a:pt x="15908389" y="2897543"/>
                </a:lnTo>
                <a:lnTo>
                  <a:pt x="15928112" y="2929242"/>
                </a:lnTo>
                <a:lnTo>
                  <a:pt x="16043682" y="3020263"/>
                </a:lnTo>
                <a:lnTo>
                  <a:pt x="16228721" y="3085173"/>
                </a:lnTo>
                <a:lnTo>
                  <a:pt x="16250552" y="3086201"/>
                </a:lnTo>
                <a:lnTo>
                  <a:pt x="16272383" y="3087230"/>
                </a:lnTo>
                <a:lnTo>
                  <a:pt x="16306610" y="3098025"/>
                </a:lnTo>
                <a:lnTo>
                  <a:pt x="16348024" y="3098304"/>
                </a:lnTo>
                <a:lnTo>
                  <a:pt x="16388423" y="3097784"/>
                </a:lnTo>
                <a:lnTo>
                  <a:pt x="16427476" y="3096222"/>
                </a:lnTo>
                <a:lnTo>
                  <a:pt x="16478847" y="3088182"/>
                </a:lnTo>
                <a:lnTo>
                  <a:pt x="16526421" y="3077146"/>
                </a:lnTo>
                <a:lnTo>
                  <a:pt x="16570389" y="3063278"/>
                </a:lnTo>
                <a:lnTo>
                  <a:pt x="16618788" y="3036735"/>
                </a:lnTo>
                <a:lnTo>
                  <a:pt x="16663950" y="3007639"/>
                </a:lnTo>
                <a:lnTo>
                  <a:pt x="16698202" y="2986113"/>
                </a:lnTo>
                <a:lnTo>
                  <a:pt x="16736048" y="2951264"/>
                </a:lnTo>
                <a:lnTo>
                  <a:pt x="16764267" y="2924987"/>
                </a:lnTo>
                <a:lnTo>
                  <a:pt x="16790924" y="2897492"/>
                </a:lnTo>
                <a:lnTo>
                  <a:pt x="16816223" y="2868917"/>
                </a:lnTo>
                <a:lnTo>
                  <a:pt x="16840315" y="2839389"/>
                </a:lnTo>
                <a:lnTo>
                  <a:pt x="16871201" y="2799054"/>
                </a:lnTo>
                <a:lnTo>
                  <a:pt x="16923779" y="2727299"/>
                </a:lnTo>
                <a:lnTo>
                  <a:pt x="16931488" y="2717203"/>
                </a:lnTo>
                <a:lnTo>
                  <a:pt x="16939248" y="2707157"/>
                </a:lnTo>
                <a:lnTo>
                  <a:pt x="16955161" y="2687358"/>
                </a:lnTo>
                <a:lnTo>
                  <a:pt x="16971493" y="2667876"/>
                </a:lnTo>
                <a:lnTo>
                  <a:pt x="16980408" y="2658732"/>
                </a:lnTo>
                <a:lnTo>
                  <a:pt x="16997693" y="2640025"/>
                </a:lnTo>
                <a:lnTo>
                  <a:pt x="17006964" y="2631160"/>
                </a:lnTo>
                <a:lnTo>
                  <a:pt x="17016464" y="2622473"/>
                </a:lnTo>
                <a:lnTo>
                  <a:pt x="17026192" y="2613964"/>
                </a:lnTo>
                <a:lnTo>
                  <a:pt x="17036149" y="2605646"/>
                </a:lnTo>
                <a:lnTo>
                  <a:pt x="17038028" y="2607132"/>
                </a:lnTo>
                <a:lnTo>
                  <a:pt x="17047922" y="2598750"/>
                </a:lnTo>
                <a:lnTo>
                  <a:pt x="17057993" y="2590520"/>
                </a:lnTo>
                <a:lnTo>
                  <a:pt x="17060380" y="2592400"/>
                </a:lnTo>
                <a:lnTo>
                  <a:pt x="17070578" y="2584272"/>
                </a:lnTo>
                <a:lnTo>
                  <a:pt x="17073029" y="2586190"/>
                </a:lnTo>
                <a:lnTo>
                  <a:pt x="17083431" y="2578227"/>
                </a:lnTo>
                <a:lnTo>
                  <a:pt x="17086098" y="2580322"/>
                </a:lnTo>
                <a:lnTo>
                  <a:pt x="17096626" y="2572448"/>
                </a:lnTo>
                <a:lnTo>
                  <a:pt x="17099407" y="2574633"/>
                </a:lnTo>
                <a:lnTo>
                  <a:pt x="17110152" y="2566924"/>
                </a:lnTo>
                <a:lnTo>
                  <a:pt x="17113136" y="2569286"/>
                </a:lnTo>
                <a:lnTo>
                  <a:pt x="17124376" y="2561971"/>
                </a:lnTo>
                <a:lnTo>
                  <a:pt x="17131386" y="2567495"/>
                </a:lnTo>
                <a:lnTo>
                  <a:pt x="17142905" y="2560396"/>
                </a:lnTo>
                <a:lnTo>
                  <a:pt x="17146664" y="2563355"/>
                </a:lnTo>
                <a:lnTo>
                  <a:pt x="17158373" y="2556421"/>
                </a:lnTo>
                <a:lnTo>
                  <a:pt x="17166298" y="2562656"/>
                </a:lnTo>
                <a:lnTo>
                  <a:pt x="17178947" y="2556459"/>
                </a:lnTo>
                <a:lnTo>
                  <a:pt x="17188866" y="2564269"/>
                </a:lnTo>
                <a:lnTo>
                  <a:pt x="17202836" y="2559100"/>
                </a:lnTo>
                <a:lnTo>
                  <a:pt x="17221607" y="2573883"/>
                </a:lnTo>
                <a:lnTo>
                  <a:pt x="17236491" y="2569438"/>
                </a:lnTo>
                <a:lnTo>
                  <a:pt x="17257891" y="2586304"/>
                </a:lnTo>
                <a:lnTo>
                  <a:pt x="17273651" y="2582545"/>
                </a:lnTo>
                <a:lnTo>
                  <a:pt x="17404055" y="2685250"/>
                </a:lnTo>
                <a:lnTo>
                  <a:pt x="17408983" y="2705290"/>
                </a:lnTo>
                <a:lnTo>
                  <a:pt x="17435881" y="2726474"/>
                </a:lnTo>
                <a:lnTo>
                  <a:pt x="17442028" y="2747492"/>
                </a:lnTo>
                <a:lnTo>
                  <a:pt x="17455922" y="2758427"/>
                </a:lnTo>
                <a:lnTo>
                  <a:pt x="17461865" y="2779268"/>
                </a:lnTo>
                <a:lnTo>
                  <a:pt x="17475594" y="2790088"/>
                </a:lnTo>
                <a:lnTo>
                  <a:pt x="17486808" y="2831261"/>
                </a:lnTo>
                <a:lnTo>
                  <a:pt x="17500029" y="2841663"/>
                </a:lnTo>
                <a:lnTo>
                  <a:pt x="17504944" y="2861703"/>
                </a:lnTo>
                <a:lnTo>
                  <a:pt x="17509617" y="2881553"/>
                </a:lnTo>
                <a:lnTo>
                  <a:pt x="17514062" y="2901213"/>
                </a:lnTo>
                <a:lnTo>
                  <a:pt x="17518279" y="2920695"/>
                </a:lnTo>
                <a:lnTo>
                  <a:pt x="17528820" y="2929001"/>
                </a:lnTo>
                <a:lnTo>
                  <a:pt x="17531258" y="2947098"/>
                </a:lnTo>
                <a:lnTo>
                  <a:pt x="17533493" y="2965018"/>
                </a:lnTo>
                <a:lnTo>
                  <a:pt x="17535525" y="2982785"/>
                </a:lnTo>
                <a:lnTo>
                  <a:pt x="17533493" y="3013519"/>
                </a:lnTo>
                <a:lnTo>
                  <a:pt x="17538815" y="3033877"/>
                </a:lnTo>
                <a:lnTo>
                  <a:pt x="17535856" y="3063862"/>
                </a:lnTo>
                <a:lnTo>
                  <a:pt x="17540364" y="3083598"/>
                </a:lnTo>
                <a:lnTo>
                  <a:pt x="17540072" y="3131858"/>
                </a:lnTo>
                <a:lnTo>
                  <a:pt x="17538802" y="3179356"/>
                </a:lnTo>
                <a:lnTo>
                  <a:pt x="17528820" y="3236163"/>
                </a:lnTo>
                <a:lnTo>
                  <a:pt x="17525975" y="3282416"/>
                </a:lnTo>
                <a:lnTo>
                  <a:pt x="17522495" y="3328174"/>
                </a:lnTo>
                <a:lnTo>
                  <a:pt x="17512132" y="3368497"/>
                </a:lnTo>
                <a:lnTo>
                  <a:pt x="17509224" y="3398545"/>
                </a:lnTo>
                <a:lnTo>
                  <a:pt x="17498060" y="3438258"/>
                </a:lnTo>
                <a:lnTo>
                  <a:pt x="17494339" y="3467658"/>
                </a:lnTo>
                <a:lnTo>
                  <a:pt x="17484382" y="3508311"/>
                </a:lnTo>
                <a:lnTo>
                  <a:pt x="17464062" y="3589299"/>
                </a:lnTo>
                <a:lnTo>
                  <a:pt x="17461865" y="3619906"/>
                </a:lnTo>
                <a:lnTo>
                  <a:pt x="17446778" y="3672687"/>
                </a:lnTo>
                <a:lnTo>
                  <a:pt x="17439856" y="3715740"/>
                </a:lnTo>
                <a:lnTo>
                  <a:pt x="17425404" y="3769017"/>
                </a:lnTo>
                <a:lnTo>
                  <a:pt x="17419143" y="3812578"/>
                </a:lnTo>
                <a:lnTo>
                  <a:pt x="17413224" y="3856418"/>
                </a:lnTo>
                <a:lnTo>
                  <a:pt x="17407662" y="3900538"/>
                </a:lnTo>
                <a:lnTo>
                  <a:pt x="17394606" y="3954919"/>
                </a:lnTo>
                <a:lnTo>
                  <a:pt x="17391990" y="4001351"/>
                </a:lnTo>
                <a:lnTo>
                  <a:pt x="17382249" y="4058348"/>
                </a:lnTo>
                <a:lnTo>
                  <a:pt x="17381131" y="4105960"/>
                </a:lnTo>
                <a:lnTo>
                  <a:pt x="17372889" y="4164139"/>
                </a:lnTo>
                <a:lnTo>
                  <a:pt x="17373270" y="4212933"/>
                </a:lnTo>
                <a:lnTo>
                  <a:pt x="17374400" y="4262323"/>
                </a:lnTo>
                <a:lnTo>
                  <a:pt x="17374337" y="4310773"/>
                </a:lnTo>
                <a:lnTo>
                  <a:pt x="17374845" y="4359668"/>
                </a:lnTo>
                <a:lnTo>
                  <a:pt x="17376026" y="4409084"/>
                </a:lnTo>
                <a:lnTo>
                  <a:pt x="17377982" y="4459135"/>
                </a:lnTo>
                <a:lnTo>
                  <a:pt x="17380839" y="4509884"/>
                </a:lnTo>
                <a:lnTo>
                  <a:pt x="17384700" y="4561421"/>
                </a:lnTo>
                <a:lnTo>
                  <a:pt x="17401744" y="4607166"/>
                </a:lnTo>
                <a:lnTo>
                  <a:pt x="17412399" y="4664062"/>
                </a:lnTo>
                <a:lnTo>
                  <a:pt x="17424489" y="4722088"/>
                </a:lnTo>
                <a:lnTo>
                  <a:pt x="17445813" y="4771212"/>
                </a:lnTo>
                <a:lnTo>
                  <a:pt x="17468444" y="4821364"/>
                </a:lnTo>
                <a:lnTo>
                  <a:pt x="17487113" y="4868405"/>
                </a:lnTo>
                <a:lnTo>
                  <a:pt x="17514354" y="4906022"/>
                </a:lnTo>
                <a:lnTo>
                  <a:pt x="17534370" y="4954117"/>
                </a:lnTo>
                <a:lnTo>
                  <a:pt x="17591710" y="5031613"/>
                </a:lnTo>
                <a:lnTo>
                  <a:pt x="17610722" y="5046586"/>
                </a:lnTo>
                <a:lnTo>
                  <a:pt x="17669904" y="5125529"/>
                </a:lnTo>
                <a:lnTo>
                  <a:pt x="17860709" y="5275808"/>
                </a:lnTo>
                <a:lnTo>
                  <a:pt x="17949990" y="5313794"/>
                </a:lnTo>
                <a:lnTo>
                  <a:pt x="17997501" y="5318887"/>
                </a:lnTo>
                <a:lnTo>
                  <a:pt x="18035893" y="5332946"/>
                </a:lnTo>
                <a:lnTo>
                  <a:pt x="18058372" y="5334495"/>
                </a:lnTo>
                <a:close/>
              </a:path>
              <a:path w="18288000" h="10274300">
                <a:moveTo>
                  <a:pt x="18286743" y="4107904"/>
                </a:moveTo>
                <a:lnTo>
                  <a:pt x="18286641" y="4108107"/>
                </a:lnTo>
                <a:lnTo>
                  <a:pt x="18286629" y="4119626"/>
                </a:lnTo>
                <a:lnTo>
                  <a:pt x="18286743" y="4107904"/>
                </a:lnTo>
                <a:close/>
              </a:path>
              <a:path w="18288000" h="10274300">
                <a:moveTo>
                  <a:pt x="18286857" y="3930167"/>
                </a:moveTo>
                <a:lnTo>
                  <a:pt x="18271135" y="3950131"/>
                </a:lnTo>
                <a:lnTo>
                  <a:pt x="18251805" y="3983405"/>
                </a:lnTo>
                <a:lnTo>
                  <a:pt x="18228094" y="4029392"/>
                </a:lnTo>
                <a:lnTo>
                  <a:pt x="18214950" y="4067530"/>
                </a:lnTo>
                <a:lnTo>
                  <a:pt x="18191214" y="4129671"/>
                </a:lnTo>
                <a:lnTo>
                  <a:pt x="18186451" y="4174413"/>
                </a:lnTo>
                <a:lnTo>
                  <a:pt x="18176698" y="4231398"/>
                </a:lnTo>
                <a:lnTo>
                  <a:pt x="18169471" y="4290377"/>
                </a:lnTo>
                <a:lnTo>
                  <a:pt x="18169332" y="4338764"/>
                </a:lnTo>
                <a:lnTo>
                  <a:pt x="18170881" y="4388485"/>
                </a:lnTo>
                <a:lnTo>
                  <a:pt x="18173878" y="4439336"/>
                </a:lnTo>
                <a:lnTo>
                  <a:pt x="18185943" y="4481169"/>
                </a:lnTo>
                <a:lnTo>
                  <a:pt x="18191125" y="4533747"/>
                </a:lnTo>
                <a:lnTo>
                  <a:pt x="18201920" y="4590758"/>
                </a:lnTo>
                <a:lnTo>
                  <a:pt x="18221529" y="4638522"/>
                </a:lnTo>
                <a:lnTo>
                  <a:pt x="18246433" y="4755134"/>
                </a:lnTo>
                <a:lnTo>
                  <a:pt x="18256161" y="4762792"/>
                </a:lnTo>
                <a:lnTo>
                  <a:pt x="18259844" y="4798022"/>
                </a:lnTo>
                <a:lnTo>
                  <a:pt x="18269484" y="4805616"/>
                </a:lnTo>
                <a:lnTo>
                  <a:pt x="18275948" y="4843043"/>
                </a:lnTo>
                <a:lnTo>
                  <a:pt x="18281981" y="4880127"/>
                </a:lnTo>
                <a:lnTo>
                  <a:pt x="18285702" y="4883061"/>
                </a:lnTo>
                <a:lnTo>
                  <a:pt x="18286070" y="4576203"/>
                </a:lnTo>
                <a:lnTo>
                  <a:pt x="18286629" y="4119626"/>
                </a:lnTo>
                <a:lnTo>
                  <a:pt x="18282133" y="4573092"/>
                </a:lnTo>
                <a:lnTo>
                  <a:pt x="18273980" y="4534332"/>
                </a:lnTo>
                <a:lnTo>
                  <a:pt x="18269331" y="4482173"/>
                </a:lnTo>
                <a:lnTo>
                  <a:pt x="18257711" y="4440694"/>
                </a:lnTo>
                <a:lnTo>
                  <a:pt x="18257266" y="4408017"/>
                </a:lnTo>
                <a:lnTo>
                  <a:pt x="18257254" y="4375670"/>
                </a:lnTo>
                <a:lnTo>
                  <a:pt x="18249888" y="4353699"/>
                </a:lnTo>
                <a:lnTo>
                  <a:pt x="18250891" y="4322165"/>
                </a:lnTo>
                <a:lnTo>
                  <a:pt x="18255069" y="4293120"/>
                </a:lnTo>
                <a:lnTo>
                  <a:pt x="18251843" y="4274413"/>
                </a:lnTo>
                <a:lnTo>
                  <a:pt x="18256949" y="4246105"/>
                </a:lnTo>
                <a:lnTo>
                  <a:pt x="18254650" y="4228135"/>
                </a:lnTo>
                <a:lnTo>
                  <a:pt x="18261826" y="4201452"/>
                </a:lnTo>
                <a:lnTo>
                  <a:pt x="18261648" y="4185145"/>
                </a:lnTo>
                <a:lnTo>
                  <a:pt x="18269801" y="4159237"/>
                </a:lnTo>
                <a:lnTo>
                  <a:pt x="18278412" y="4133685"/>
                </a:lnTo>
                <a:lnTo>
                  <a:pt x="18280799" y="4119397"/>
                </a:lnTo>
                <a:lnTo>
                  <a:pt x="18286641" y="4108107"/>
                </a:lnTo>
                <a:lnTo>
                  <a:pt x="18286857" y="3930167"/>
                </a:lnTo>
                <a:close/>
              </a:path>
              <a:path w="18288000" h="10274300">
                <a:moveTo>
                  <a:pt x="18287378" y="5288521"/>
                </a:moveTo>
                <a:lnTo>
                  <a:pt x="18285702" y="5157876"/>
                </a:lnTo>
                <a:lnTo>
                  <a:pt x="18279834" y="5169420"/>
                </a:lnTo>
                <a:lnTo>
                  <a:pt x="18281574" y="5170792"/>
                </a:lnTo>
                <a:lnTo>
                  <a:pt x="18275034" y="5181816"/>
                </a:lnTo>
                <a:lnTo>
                  <a:pt x="18268341" y="5192700"/>
                </a:lnTo>
                <a:lnTo>
                  <a:pt x="18269573" y="5193677"/>
                </a:lnTo>
                <a:lnTo>
                  <a:pt x="18261965" y="5203850"/>
                </a:lnTo>
                <a:lnTo>
                  <a:pt x="18254193" y="5213896"/>
                </a:lnTo>
                <a:lnTo>
                  <a:pt x="18253533" y="5213375"/>
                </a:lnTo>
                <a:lnTo>
                  <a:pt x="18245100" y="5222887"/>
                </a:lnTo>
                <a:lnTo>
                  <a:pt x="18243766" y="5221846"/>
                </a:lnTo>
                <a:lnTo>
                  <a:pt x="18234927" y="5231041"/>
                </a:lnTo>
                <a:lnTo>
                  <a:pt x="18232603" y="5229225"/>
                </a:lnTo>
                <a:lnTo>
                  <a:pt x="18223180" y="5237962"/>
                </a:lnTo>
                <a:lnTo>
                  <a:pt x="18219712" y="5235232"/>
                </a:lnTo>
                <a:lnTo>
                  <a:pt x="18208879" y="5242865"/>
                </a:lnTo>
                <a:lnTo>
                  <a:pt x="18205565" y="5240261"/>
                </a:lnTo>
                <a:lnTo>
                  <a:pt x="18194236" y="5247500"/>
                </a:lnTo>
                <a:lnTo>
                  <a:pt x="18190452" y="5244516"/>
                </a:lnTo>
                <a:lnTo>
                  <a:pt x="18178666" y="5251399"/>
                </a:lnTo>
                <a:lnTo>
                  <a:pt x="18174627" y="5248224"/>
                </a:lnTo>
                <a:lnTo>
                  <a:pt x="18162651" y="5254955"/>
                </a:lnTo>
                <a:lnTo>
                  <a:pt x="18155933" y="5249659"/>
                </a:lnTo>
                <a:lnTo>
                  <a:pt x="18141176" y="5254206"/>
                </a:lnTo>
                <a:lnTo>
                  <a:pt x="18126240" y="5258613"/>
                </a:lnTo>
                <a:lnTo>
                  <a:pt x="18119001" y="5252910"/>
                </a:lnTo>
                <a:lnTo>
                  <a:pt x="18102022" y="5255704"/>
                </a:lnTo>
                <a:lnTo>
                  <a:pt x="18084864" y="5258359"/>
                </a:lnTo>
                <a:lnTo>
                  <a:pt x="18075402" y="5250904"/>
                </a:lnTo>
                <a:lnTo>
                  <a:pt x="18057902" y="5253291"/>
                </a:lnTo>
                <a:lnTo>
                  <a:pt x="18046789" y="5244541"/>
                </a:lnTo>
                <a:lnTo>
                  <a:pt x="18027663" y="5245633"/>
                </a:lnTo>
                <a:lnTo>
                  <a:pt x="18008359" y="5246598"/>
                </a:lnTo>
                <a:lnTo>
                  <a:pt x="17985283" y="5228425"/>
                </a:lnTo>
                <a:lnTo>
                  <a:pt x="17965878" y="5229314"/>
                </a:lnTo>
                <a:lnTo>
                  <a:pt x="17954244" y="5220144"/>
                </a:lnTo>
                <a:lnTo>
                  <a:pt x="17934648" y="5220881"/>
                </a:lnTo>
                <a:lnTo>
                  <a:pt x="17895875" y="5190337"/>
                </a:lnTo>
                <a:lnTo>
                  <a:pt x="17874971" y="5190045"/>
                </a:lnTo>
                <a:lnTo>
                  <a:pt x="18058372" y="5334495"/>
                </a:lnTo>
                <a:lnTo>
                  <a:pt x="18080863" y="5336032"/>
                </a:lnTo>
                <a:lnTo>
                  <a:pt x="18124513" y="5338076"/>
                </a:lnTo>
                <a:lnTo>
                  <a:pt x="18161000" y="5334482"/>
                </a:lnTo>
                <a:lnTo>
                  <a:pt x="18195900" y="5329644"/>
                </a:lnTo>
                <a:lnTo>
                  <a:pt x="18228336" y="5322849"/>
                </a:lnTo>
                <a:lnTo>
                  <a:pt x="18265242" y="5303418"/>
                </a:lnTo>
                <a:lnTo>
                  <a:pt x="18287378" y="5288521"/>
                </a:lnTo>
                <a:close/>
              </a:path>
            </a:pathLst>
          </a:custGeom>
          <a:solidFill>
            <a:srgbClr val="1B377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2927" y="7645775"/>
            <a:ext cx="13400325" cy="23876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567644" y="1378597"/>
            <a:ext cx="285750" cy="5762625"/>
          </a:xfrm>
          <a:custGeom>
            <a:avLst/>
            <a:gdLst/>
            <a:ahLst/>
            <a:cxnLst/>
            <a:rect l="l" t="t" r="r" b="b"/>
            <a:pathLst>
              <a:path w="285750" h="5762625">
                <a:moveTo>
                  <a:pt x="285750" y="5619750"/>
                </a:moveTo>
                <a:lnTo>
                  <a:pt x="279603" y="5578272"/>
                </a:lnTo>
                <a:lnTo>
                  <a:pt x="261670" y="5540362"/>
                </a:lnTo>
                <a:lnTo>
                  <a:pt x="233514" y="5509298"/>
                </a:lnTo>
                <a:lnTo>
                  <a:pt x="197548" y="5487746"/>
                </a:lnTo>
                <a:lnTo>
                  <a:pt x="156883" y="5477561"/>
                </a:lnTo>
                <a:lnTo>
                  <a:pt x="142875" y="5476875"/>
                </a:lnTo>
                <a:lnTo>
                  <a:pt x="135851" y="5477040"/>
                </a:lnTo>
                <a:lnTo>
                  <a:pt x="94754" y="5485219"/>
                </a:lnTo>
                <a:lnTo>
                  <a:pt x="57759" y="5504993"/>
                </a:lnTo>
                <a:lnTo>
                  <a:pt x="28117" y="5534622"/>
                </a:lnTo>
                <a:lnTo>
                  <a:pt x="8343" y="5571617"/>
                </a:lnTo>
                <a:lnTo>
                  <a:pt x="177" y="5612727"/>
                </a:lnTo>
                <a:lnTo>
                  <a:pt x="0" y="5619750"/>
                </a:lnTo>
                <a:lnTo>
                  <a:pt x="177" y="5626760"/>
                </a:lnTo>
                <a:lnTo>
                  <a:pt x="8343" y="5667870"/>
                </a:lnTo>
                <a:lnTo>
                  <a:pt x="28117" y="5704865"/>
                </a:lnTo>
                <a:lnTo>
                  <a:pt x="57759" y="5734494"/>
                </a:lnTo>
                <a:lnTo>
                  <a:pt x="94754" y="5754268"/>
                </a:lnTo>
                <a:lnTo>
                  <a:pt x="135851" y="5762447"/>
                </a:lnTo>
                <a:lnTo>
                  <a:pt x="142875" y="5762625"/>
                </a:lnTo>
                <a:lnTo>
                  <a:pt x="149898" y="5762447"/>
                </a:lnTo>
                <a:lnTo>
                  <a:pt x="191008" y="5754268"/>
                </a:lnTo>
                <a:lnTo>
                  <a:pt x="227990" y="5734494"/>
                </a:lnTo>
                <a:lnTo>
                  <a:pt x="257632" y="5704865"/>
                </a:lnTo>
                <a:lnTo>
                  <a:pt x="277406" y="5667870"/>
                </a:lnTo>
                <a:lnTo>
                  <a:pt x="285584" y="5626760"/>
                </a:lnTo>
                <a:lnTo>
                  <a:pt x="285750" y="5619750"/>
                </a:lnTo>
                <a:close/>
              </a:path>
              <a:path w="285750" h="5762625">
                <a:moveTo>
                  <a:pt x="285750" y="2333625"/>
                </a:moveTo>
                <a:lnTo>
                  <a:pt x="279603" y="2292146"/>
                </a:lnTo>
                <a:lnTo>
                  <a:pt x="261670" y="2254237"/>
                </a:lnTo>
                <a:lnTo>
                  <a:pt x="233514" y="2223173"/>
                </a:lnTo>
                <a:lnTo>
                  <a:pt x="197548" y="2201621"/>
                </a:lnTo>
                <a:lnTo>
                  <a:pt x="156883" y="2191435"/>
                </a:lnTo>
                <a:lnTo>
                  <a:pt x="142875" y="2190750"/>
                </a:lnTo>
                <a:lnTo>
                  <a:pt x="135851" y="2190915"/>
                </a:lnTo>
                <a:lnTo>
                  <a:pt x="94754" y="2199094"/>
                </a:lnTo>
                <a:lnTo>
                  <a:pt x="57759" y="2218867"/>
                </a:lnTo>
                <a:lnTo>
                  <a:pt x="28117" y="2248497"/>
                </a:lnTo>
                <a:lnTo>
                  <a:pt x="8343" y="2285492"/>
                </a:lnTo>
                <a:lnTo>
                  <a:pt x="177" y="2326602"/>
                </a:lnTo>
                <a:lnTo>
                  <a:pt x="0" y="2333625"/>
                </a:lnTo>
                <a:lnTo>
                  <a:pt x="177" y="2340635"/>
                </a:lnTo>
                <a:lnTo>
                  <a:pt x="8343" y="2381745"/>
                </a:lnTo>
                <a:lnTo>
                  <a:pt x="28117" y="2418740"/>
                </a:lnTo>
                <a:lnTo>
                  <a:pt x="57759" y="2448369"/>
                </a:lnTo>
                <a:lnTo>
                  <a:pt x="94754" y="2468143"/>
                </a:lnTo>
                <a:lnTo>
                  <a:pt x="135851" y="2476322"/>
                </a:lnTo>
                <a:lnTo>
                  <a:pt x="142875" y="2476500"/>
                </a:lnTo>
                <a:lnTo>
                  <a:pt x="149898" y="2476322"/>
                </a:lnTo>
                <a:lnTo>
                  <a:pt x="191008" y="2468143"/>
                </a:lnTo>
                <a:lnTo>
                  <a:pt x="227990" y="2448369"/>
                </a:lnTo>
                <a:lnTo>
                  <a:pt x="257632" y="2418740"/>
                </a:lnTo>
                <a:lnTo>
                  <a:pt x="277406" y="2381745"/>
                </a:lnTo>
                <a:lnTo>
                  <a:pt x="285584" y="2340635"/>
                </a:lnTo>
                <a:lnTo>
                  <a:pt x="285750" y="2333625"/>
                </a:lnTo>
                <a:close/>
              </a:path>
              <a:path w="285750" h="5762625">
                <a:moveTo>
                  <a:pt x="285750" y="142875"/>
                </a:moveTo>
                <a:lnTo>
                  <a:pt x="279603" y="101396"/>
                </a:lnTo>
                <a:lnTo>
                  <a:pt x="261670" y="63500"/>
                </a:lnTo>
                <a:lnTo>
                  <a:pt x="233514" y="32423"/>
                </a:lnTo>
                <a:lnTo>
                  <a:pt x="197548" y="10871"/>
                </a:lnTo>
                <a:lnTo>
                  <a:pt x="156883" y="685"/>
                </a:lnTo>
                <a:lnTo>
                  <a:pt x="142875" y="0"/>
                </a:lnTo>
                <a:lnTo>
                  <a:pt x="135851" y="165"/>
                </a:lnTo>
                <a:lnTo>
                  <a:pt x="94754" y="8343"/>
                </a:lnTo>
                <a:lnTo>
                  <a:pt x="57759" y="28117"/>
                </a:lnTo>
                <a:lnTo>
                  <a:pt x="28117" y="57759"/>
                </a:lnTo>
                <a:lnTo>
                  <a:pt x="8343" y="94742"/>
                </a:lnTo>
                <a:lnTo>
                  <a:pt x="177" y="135851"/>
                </a:lnTo>
                <a:lnTo>
                  <a:pt x="0" y="142875"/>
                </a:lnTo>
                <a:lnTo>
                  <a:pt x="177" y="149885"/>
                </a:lnTo>
                <a:lnTo>
                  <a:pt x="8343" y="190995"/>
                </a:lnTo>
                <a:lnTo>
                  <a:pt x="28117" y="227990"/>
                </a:lnTo>
                <a:lnTo>
                  <a:pt x="57759" y="257619"/>
                </a:lnTo>
                <a:lnTo>
                  <a:pt x="94754" y="277393"/>
                </a:lnTo>
                <a:lnTo>
                  <a:pt x="135851" y="285572"/>
                </a:lnTo>
                <a:lnTo>
                  <a:pt x="142875" y="285750"/>
                </a:lnTo>
                <a:lnTo>
                  <a:pt x="149898" y="285572"/>
                </a:lnTo>
                <a:lnTo>
                  <a:pt x="191008" y="277393"/>
                </a:lnTo>
                <a:lnTo>
                  <a:pt x="227990" y="257619"/>
                </a:lnTo>
                <a:lnTo>
                  <a:pt x="257632" y="227990"/>
                </a:lnTo>
                <a:lnTo>
                  <a:pt x="277406" y="190995"/>
                </a:lnTo>
                <a:lnTo>
                  <a:pt x="285584" y="149885"/>
                </a:lnTo>
                <a:lnTo>
                  <a:pt x="285750" y="142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6138" y="508664"/>
            <a:ext cx="8755723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62025" marR="5080" indent="-949960">
              <a:lnSpc>
                <a:spcPct val="116399"/>
              </a:lnSpc>
              <a:spcBef>
                <a:spcPts val="100"/>
              </a:spcBef>
            </a:pPr>
            <a:r>
              <a:rPr dirty="0" sz="11900" spc="-235">
                <a:solidFill>
                  <a:srgbClr val="1B3778"/>
                </a:solidFill>
                <a:latin typeface="Verdana"/>
                <a:cs typeface="Verdana"/>
              </a:rPr>
              <a:t>Offending</a:t>
            </a:r>
            <a:r>
              <a:rPr dirty="0" sz="11900" spc="-1200">
                <a:solidFill>
                  <a:srgbClr val="1B3778"/>
                </a:solidFill>
                <a:latin typeface="Verdana"/>
                <a:cs typeface="Verdana"/>
              </a:rPr>
              <a:t> </a:t>
            </a:r>
            <a:r>
              <a:rPr dirty="0" sz="11900" spc="-690">
                <a:solidFill>
                  <a:srgbClr val="1B3778"/>
                </a:solidFill>
                <a:latin typeface="Verdana"/>
                <a:cs typeface="Verdana"/>
              </a:rPr>
              <a:t>or </a:t>
            </a:r>
            <a:r>
              <a:rPr dirty="0" sz="11900" spc="-490">
                <a:solidFill>
                  <a:srgbClr val="1B3778"/>
                </a:solidFill>
                <a:latin typeface="Verdana"/>
                <a:cs typeface="Verdana"/>
              </a:rPr>
              <a:t>Defending?</a:t>
            </a:r>
            <a:endParaRPr sz="119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52826" y="8813313"/>
            <a:ext cx="6773545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9585" marR="5080" indent="-1747520">
              <a:lnSpc>
                <a:spcPct val="114599"/>
              </a:lnSpc>
              <a:spcBef>
                <a:spcPts val="100"/>
              </a:spcBef>
            </a:pPr>
            <a:r>
              <a:rPr dirty="0" sz="2400" spc="-55">
                <a:solidFill>
                  <a:srgbClr val="1B3778"/>
                </a:solidFill>
                <a:latin typeface="Tahoma"/>
                <a:cs typeface="Tahoma"/>
              </a:rPr>
              <a:t>presented</a:t>
            </a:r>
            <a:r>
              <a:rPr dirty="0" sz="2400" spc="-270">
                <a:solidFill>
                  <a:srgbClr val="1B3778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B3778"/>
                </a:solidFill>
                <a:latin typeface="Tahoma"/>
                <a:cs typeface="Tahoma"/>
              </a:rPr>
              <a:t>by</a:t>
            </a:r>
            <a:r>
              <a:rPr dirty="0" sz="2400" spc="-35">
                <a:solidFill>
                  <a:srgbClr val="1B3778"/>
                </a:solidFill>
                <a:latin typeface="Tahoma"/>
                <a:cs typeface="Tahoma"/>
              </a:rPr>
              <a:t> </a:t>
            </a:r>
            <a:r>
              <a:rPr dirty="0" sz="2400" spc="-80" b="1">
                <a:solidFill>
                  <a:srgbClr val="1B3778"/>
                </a:solidFill>
                <a:latin typeface="Tahoma"/>
                <a:cs typeface="Tahoma"/>
              </a:rPr>
              <a:t>Emma</a:t>
            </a:r>
            <a:r>
              <a:rPr dirty="0" sz="2400" spc="-215" b="1">
                <a:solidFill>
                  <a:srgbClr val="1B3778"/>
                </a:solidFill>
                <a:latin typeface="Tahoma"/>
                <a:cs typeface="Tahoma"/>
              </a:rPr>
              <a:t> </a:t>
            </a:r>
            <a:r>
              <a:rPr dirty="0" sz="2400" spc="-130" b="1">
                <a:solidFill>
                  <a:srgbClr val="1B3778"/>
                </a:solidFill>
                <a:latin typeface="Tahoma"/>
                <a:cs typeface="Tahoma"/>
              </a:rPr>
              <a:t>White-</a:t>
            </a:r>
            <a:r>
              <a:rPr dirty="0" sz="2400" spc="-215" b="1">
                <a:solidFill>
                  <a:srgbClr val="1B3778"/>
                </a:solidFill>
                <a:latin typeface="Tahoma"/>
                <a:cs typeface="Tahoma"/>
              </a:rPr>
              <a:t> </a:t>
            </a:r>
            <a:r>
              <a:rPr dirty="0" sz="2400" spc="-75" b="1">
                <a:solidFill>
                  <a:srgbClr val="1B3778"/>
                </a:solidFill>
                <a:latin typeface="Tahoma"/>
                <a:cs typeface="Tahoma"/>
              </a:rPr>
              <a:t>Senior</a:t>
            </a:r>
            <a:r>
              <a:rPr dirty="0" sz="2400" spc="-215" b="1">
                <a:solidFill>
                  <a:srgbClr val="1B3778"/>
                </a:solidFill>
                <a:latin typeface="Tahoma"/>
                <a:cs typeface="Tahoma"/>
              </a:rPr>
              <a:t> </a:t>
            </a:r>
            <a:r>
              <a:rPr dirty="0" sz="2400" spc="-70" b="1">
                <a:solidFill>
                  <a:srgbClr val="1B3778"/>
                </a:solidFill>
                <a:latin typeface="Tahoma"/>
                <a:cs typeface="Tahoma"/>
              </a:rPr>
              <a:t>Mental</a:t>
            </a:r>
            <a:r>
              <a:rPr dirty="0" sz="2400" spc="-220" b="1">
                <a:solidFill>
                  <a:srgbClr val="1B3778"/>
                </a:solidFill>
                <a:latin typeface="Tahoma"/>
                <a:cs typeface="Tahoma"/>
              </a:rPr>
              <a:t> </a:t>
            </a:r>
            <a:r>
              <a:rPr dirty="0" sz="2400" spc="-50" b="1">
                <a:solidFill>
                  <a:srgbClr val="1B3778"/>
                </a:solidFill>
                <a:latin typeface="Tahoma"/>
                <a:cs typeface="Tahoma"/>
              </a:rPr>
              <a:t>Health </a:t>
            </a:r>
            <a:r>
              <a:rPr dirty="0" sz="2400" spc="-105" b="1">
                <a:solidFill>
                  <a:srgbClr val="1B3778"/>
                </a:solidFill>
                <a:latin typeface="Tahoma"/>
                <a:cs typeface="Tahoma"/>
              </a:rPr>
              <a:t>Practitioner-</a:t>
            </a:r>
            <a:r>
              <a:rPr dirty="0" sz="2400" spc="-180" b="1">
                <a:solidFill>
                  <a:srgbClr val="1B3778"/>
                </a:solidFill>
                <a:latin typeface="Tahoma"/>
                <a:cs typeface="Tahoma"/>
              </a:rPr>
              <a:t> </a:t>
            </a:r>
            <a:r>
              <a:rPr dirty="0" sz="2400" spc="-50" b="1">
                <a:solidFill>
                  <a:srgbClr val="1B3778"/>
                </a:solidFill>
                <a:latin typeface="Tahoma"/>
                <a:cs typeface="Tahoma"/>
              </a:rPr>
              <a:t>AlderHey</a:t>
            </a:r>
            <a:r>
              <a:rPr dirty="0" sz="2400" spc="-175" b="1">
                <a:solidFill>
                  <a:srgbClr val="1B3778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1B3778"/>
                </a:solidFill>
                <a:latin typeface="Tahoma"/>
                <a:cs typeface="Tahoma"/>
              </a:rPr>
              <a:t>CAMHS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925" y="0"/>
            <a:ext cx="18289270" cy="10287000"/>
            <a:chOff x="-925" y="0"/>
            <a:chExt cx="1828927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25" y="0"/>
              <a:ext cx="18288925" cy="10286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1080" y="2521585"/>
              <a:ext cx="5246390" cy="52451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977265"/>
              <a:ext cx="2695575" cy="1543050"/>
            </a:xfrm>
            <a:custGeom>
              <a:avLst/>
              <a:gdLst/>
              <a:ahLst/>
              <a:cxnLst/>
              <a:rect l="l" t="t" r="r" b="b"/>
              <a:pathLst>
                <a:path w="2695575" h="1543050">
                  <a:moveTo>
                    <a:pt x="1924388" y="1543049"/>
                  </a:moveTo>
                  <a:lnTo>
                    <a:pt x="0" y="1543049"/>
                  </a:lnTo>
                  <a:lnTo>
                    <a:pt x="0" y="0"/>
                  </a:lnTo>
                  <a:lnTo>
                    <a:pt x="1924397" y="0"/>
                  </a:lnTo>
                  <a:lnTo>
                    <a:pt x="1973180" y="1517"/>
                  </a:lnTo>
                  <a:lnTo>
                    <a:pt x="2021166" y="6010"/>
                  </a:lnTo>
                  <a:lnTo>
                    <a:pt x="2068255" y="13389"/>
                  </a:lnTo>
                  <a:lnTo>
                    <a:pt x="2114357" y="23562"/>
                  </a:lnTo>
                  <a:lnTo>
                    <a:pt x="2159382" y="36440"/>
                  </a:lnTo>
                  <a:lnTo>
                    <a:pt x="2203238" y="51932"/>
                  </a:lnTo>
                  <a:lnTo>
                    <a:pt x="2245836" y="69947"/>
                  </a:lnTo>
                  <a:lnTo>
                    <a:pt x="2287085" y="90395"/>
                  </a:lnTo>
                  <a:lnTo>
                    <a:pt x="2326896" y="113187"/>
                  </a:lnTo>
                  <a:lnTo>
                    <a:pt x="2365176" y="138231"/>
                  </a:lnTo>
                  <a:lnTo>
                    <a:pt x="2401837" y="165437"/>
                  </a:lnTo>
                  <a:lnTo>
                    <a:pt x="2436788" y="194715"/>
                  </a:lnTo>
                  <a:lnTo>
                    <a:pt x="2469938" y="225974"/>
                  </a:lnTo>
                  <a:lnTo>
                    <a:pt x="2501197" y="259124"/>
                  </a:lnTo>
                  <a:lnTo>
                    <a:pt x="2530475" y="294074"/>
                  </a:lnTo>
                  <a:lnTo>
                    <a:pt x="2557681" y="330735"/>
                  </a:lnTo>
                  <a:lnTo>
                    <a:pt x="2582725" y="369016"/>
                  </a:lnTo>
                  <a:lnTo>
                    <a:pt x="2605516" y="408826"/>
                  </a:lnTo>
                  <a:lnTo>
                    <a:pt x="2625965" y="450076"/>
                  </a:lnTo>
                  <a:lnTo>
                    <a:pt x="2643980" y="492674"/>
                  </a:lnTo>
                  <a:lnTo>
                    <a:pt x="2659472" y="536530"/>
                  </a:lnTo>
                  <a:lnTo>
                    <a:pt x="2672349" y="581555"/>
                  </a:lnTo>
                  <a:lnTo>
                    <a:pt x="2682523" y="627657"/>
                  </a:lnTo>
                  <a:lnTo>
                    <a:pt x="2689901" y="674746"/>
                  </a:lnTo>
                  <a:lnTo>
                    <a:pt x="2694395" y="722732"/>
                  </a:lnTo>
                  <a:lnTo>
                    <a:pt x="2695239" y="749868"/>
                  </a:lnTo>
                  <a:lnTo>
                    <a:pt x="2695239" y="793180"/>
                  </a:lnTo>
                  <a:lnTo>
                    <a:pt x="2689901" y="868303"/>
                  </a:lnTo>
                  <a:lnTo>
                    <a:pt x="2682523" y="915392"/>
                  </a:lnTo>
                  <a:lnTo>
                    <a:pt x="2672349" y="961494"/>
                  </a:lnTo>
                  <a:lnTo>
                    <a:pt x="2659472" y="1006518"/>
                  </a:lnTo>
                  <a:lnTo>
                    <a:pt x="2643980" y="1050375"/>
                  </a:lnTo>
                  <a:lnTo>
                    <a:pt x="2625965" y="1092973"/>
                  </a:lnTo>
                  <a:lnTo>
                    <a:pt x="2605516" y="1134222"/>
                  </a:lnTo>
                  <a:lnTo>
                    <a:pt x="2582725" y="1174032"/>
                  </a:lnTo>
                  <a:lnTo>
                    <a:pt x="2557681" y="1212313"/>
                  </a:lnTo>
                  <a:lnTo>
                    <a:pt x="2530475" y="1248974"/>
                  </a:lnTo>
                  <a:lnTo>
                    <a:pt x="2501197" y="1283925"/>
                  </a:lnTo>
                  <a:lnTo>
                    <a:pt x="2469938" y="1317075"/>
                  </a:lnTo>
                  <a:lnTo>
                    <a:pt x="2436788" y="1348334"/>
                  </a:lnTo>
                  <a:lnTo>
                    <a:pt x="2401837" y="1377612"/>
                  </a:lnTo>
                  <a:lnTo>
                    <a:pt x="2365176" y="1404818"/>
                  </a:lnTo>
                  <a:lnTo>
                    <a:pt x="2326896" y="1429862"/>
                  </a:lnTo>
                  <a:lnTo>
                    <a:pt x="2287085" y="1452653"/>
                  </a:lnTo>
                  <a:lnTo>
                    <a:pt x="2245836" y="1473101"/>
                  </a:lnTo>
                  <a:lnTo>
                    <a:pt x="2203238" y="1491117"/>
                  </a:lnTo>
                  <a:lnTo>
                    <a:pt x="2159382" y="1506608"/>
                  </a:lnTo>
                  <a:lnTo>
                    <a:pt x="2114357" y="1519486"/>
                  </a:lnTo>
                  <a:lnTo>
                    <a:pt x="2068255" y="1529659"/>
                  </a:lnTo>
                  <a:lnTo>
                    <a:pt x="2021166" y="1537038"/>
                  </a:lnTo>
                  <a:lnTo>
                    <a:pt x="1973180" y="1541531"/>
                  </a:lnTo>
                  <a:lnTo>
                    <a:pt x="1924388" y="1543049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8922" y="3138494"/>
              <a:ext cx="2914603" cy="41021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0280" y="5725808"/>
              <a:ext cx="142874" cy="1428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0280" y="6363983"/>
              <a:ext cx="142874" cy="14287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0280" y="7002158"/>
              <a:ext cx="142874" cy="14287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038956" y="2113819"/>
            <a:ext cx="5544820" cy="2649855"/>
          </a:xfrm>
          <a:prstGeom prst="rect"/>
        </p:spPr>
        <p:txBody>
          <a:bodyPr wrap="square" lIns="0" tIns="533400" rIns="0" bIns="0" rtlCol="0" vert="horz">
            <a:spAutoFit/>
          </a:bodyPr>
          <a:lstStyle/>
          <a:p>
            <a:pPr marL="185420">
              <a:lnSpc>
                <a:spcPct val="100000"/>
              </a:lnSpc>
              <a:spcBef>
                <a:spcPts val="4200"/>
              </a:spcBef>
            </a:pPr>
            <a:r>
              <a:rPr dirty="0" sz="8800" spc="-10">
                <a:latin typeface="Verdana"/>
                <a:cs typeface="Verdana"/>
              </a:rPr>
              <a:t>Maggie</a:t>
            </a:r>
            <a:endParaRPr sz="8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3600" spc="-50">
                <a:latin typeface="Tahoma"/>
                <a:cs typeface="Tahoma"/>
              </a:rPr>
              <a:t>Allow</a:t>
            </a:r>
            <a:r>
              <a:rPr dirty="0" sz="3600" spc="-405">
                <a:latin typeface="Tahoma"/>
                <a:cs typeface="Tahoma"/>
              </a:rPr>
              <a:t> </a:t>
            </a:r>
            <a:r>
              <a:rPr dirty="0" sz="3600" spc="-55">
                <a:latin typeface="Tahoma"/>
                <a:cs typeface="Tahoma"/>
              </a:rPr>
              <a:t>me</a:t>
            </a:r>
            <a:r>
              <a:rPr dirty="0" sz="3600" spc="-400">
                <a:latin typeface="Tahoma"/>
                <a:cs typeface="Tahoma"/>
              </a:rPr>
              <a:t> </a:t>
            </a:r>
            <a:r>
              <a:rPr dirty="0" sz="3600" spc="-125">
                <a:latin typeface="Tahoma"/>
                <a:cs typeface="Tahoma"/>
              </a:rPr>
              <a:t>to</a:t>
            </a:r>
            <a:r>
              <a:rPr dirty="0" sz="3600" spc="-400">
                <a:latin typeface="Tahoma"/>
                <a:cs typeface="Tahoma"/>
              </a:rPr>
              <a:t> </a:t>
            </a:r>
            <a:r>
              <a:rPr dirty="0" sz="3600" spc="-80">
                <a:latin typeface="Tahoma"/>
                <a:cs typeface="Tahoma"/>
              </a:rPr>
              <a:t>introduce</a:t>
            </a:r>
            <a:r>
              <a:rPr dirty="0" sz="3600" spc="-400">
                <a:latin typeface="Tahoma"/>
                <a:cs typeface="Tahoma"/>
              </a:rPr>
              <a:t> </a:t>
            </a:r>
            <a:r>
              <a:rPr dirty="0" sz="3600" spc="-145">
                <a:latin typeface="Tahoma"/>
                <a:cs typeface="Tahoma"/>
              </a:rPr>
              <a:t>myself: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16136" y="5375904"/>
            <a:ext cx="4678045" cy="3372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33475">
              <a:lnSpc>
                <a:spcPct val="116300"/>
              </a:lnSpc>
              <a:spcBef>
                <a:spcPts val="100"/>
              </a:spcBef>
            </a:pPr>
            <a:r>
              <a:rPr dirty="0" sz="3600" spc="-3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r>
              <a:rPr dirty="0" sz="3600" spc="-40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20">
                <a:solidFill>
                  <a:srgbClr val="FFFFFF"/>
                </a:solidFill>
                <a:latin typeface="Tahoma"/>
                <a:cs typeface="Tahoma"/>
              </a:rPr>
              <a:t>years</a:t>
            </a:r>
            <a:r>
              <a:rPr dirty="0" sz="3600" spc="-40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25">
                <a:solidFill>
                  <a:srgbClr val="FFFFFF"/>
                </a:solidFill>
                <a:latin typeface="Tahoma"/>
                <a:cs typeface="Tahoma"/>
              </a:rPr>
              <a:t>old </a:t>
            </a:r>
            <a:r>
              <a:rPr dirty="0" sz="3600" spc="-120">
                <a:solidFill>
                  <a:srgbClr val="FFFFFF"/>
                </a:solidFill>
                <a:latin typeface="Tahoma"/>
                <a:cs typeface="Tahoma"/>
              </a:rPr>
              <a:t>Arrested</a:t>
            </a:r>
            <a:r>
              <a:rPr dirty="0" sz="3600" spc="-3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85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3600" spc="-3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40">
                <a:solidFill>
                  <a:srgbClr val="FFFFFF"/>
                </a:solidFill>
                <a:latin typeface="Tahoma"/>
                <a:cs typeface="Tahoma"/>
              </a:rPr>
              <a:t>PWITS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3600" spc="-95">
                <a:solidFill>
                  <a:srgbClr val="FFFFFF"/>
                </a:solidFill>
                <a:latin typeface="Tahoma"/>
                <a:cs typeface="Tahoma"/>
              </a:rPr>
              <a:t>Assault</a:t>
            </a:r>
            <a:r>
              <a:rPr dirty="0" sz="3600" spc="-40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2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3600" spc="-40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3600" spc="-40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Tahoma"/>
                <a:cs typeface="Tahoma"/>
              </a:rPr>
              <a:t>police</a:t>
            </a:r>
            <a:r>
              <a:rPr dirty="0" sz="3600" spc="-40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75">
                <a:solidFill>
                  <a:srgbClr val="FFFFFF"/>
                </a:solidFill>
                <a:latin typeface="Tahoma"/>
                <a:cs typeface="Tahoma"/>
              </a:rPr>
              <a:t>officer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750">
              <a:latin typeface="Tahoma"/>
              <a:cs typeface="Tahoma"/>
            </a:endParaRPr>
          </a:p>
          <a:p>
            <a:pPr marL="213360">
              <a:lnSpc>
                <a:spcPct val="100000"/>
              </a:lnSpc>
            </a:pPr>
            <a:r>
              <a:rPr dirty="0" sz="3600" spc="-10">
                <a:solidFill>
                  <a:srgbClr val="FFFFFF"/>
                </a:solidFill>
                <a:latin typeface="Tahoma"/>
                <a:cs typeface="Tahoma"/>
              </a:rPr>
              <a:t>Thoughts?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1377378" y="11"/>
              <a:ext cx="16910050" cy="10287000"/>
            </a:xfrm>
            <a:custGeom>
              <a:avLst/>
              <a:gdLst/>
              <a:ahLst/>
              <a:cxnLst/>
              <a:rect l="l" t="t" r="r" b="b"/>
              <a:pathLst>
                <a:path w="16910050" h="10287000">
                  <a:moveTo>
                    <a:pt x="10555478" y="10286987"/>
                  </a:moveTo>
                  <a:lnTo>
                    <a:pt x="10525392" y="10223525"/>
                  </a:lnTo>
                  <a:lnTo>
                    <a:pt x="10498861" y="10179393"/>
                  </a:lnTo>
                  <a:lnTo>
                    <a:pt x="10469448" y="10138207"/>
                  </a:lnTo>
                  <a:lnTo>
                    <a:pt x="10437266" y="10099192"/>
                  </a:lnTo>
                  <a:lnTo>
                    <a:pt x="10402418" y="10062566"/>
                  </a:lnTo>
                  <a:lnTo>
                    <a:pt x="10364978" y="10028555"/>
                  </a:lnTo>
                  <a:lnTo>
                    <a:pt x="10325075" y="9997364"/>
                  </a:lnTo>
                  <a:lnTo>
                    <a:pt x="10284701" y="9970122"/>
                  </a:lnTo>
                  <a:lnTo>
                    <a:pt x="10242880" y="9945548"/>
                  </a:lnTo>
                  <a:lnTo>
                    <a:pt x="10199675" y="9923691"/>
                  </a:lnTo>
                  <a:lnTo>
                    <a:pt x="10155161" y="9904628"/>
                  </a:lnTo>
                  <a:lnTo>
                    <a:pt x="10109441" y="9888423"/>
                  </a:lnTo>
                  <a:lnTo>
                    <a:pt x="10062566" y="9875152"/>
                  </a:lnTo>
                  <a:lnTo>
                    <a:pt x="10013937" y="9864992"/>
                  </a:lnTo>
                  <a:lnTo>
                    <a:pt x="9957473" y="9857207"/>
                  </a:lnTo>
                  <a:lnTo>
                    <a:pt x="9904146" y="9854070"/>
                  </a:lnTo>
                  <a:lnTo>
                    <a:pt x="9850730" y="9854895"/>
                  </a:lnTo>
                  <a:lnTo>
                    <a:pt x="9797555" y="9859708"/>
                  </a:lnTo>
                  <a:lnTo>
                    <a:pt x="9744951" y="9868586"/>
                  </a:lnTo>
                  <a:lnTo>
                    <a:pt x="9700971" y="9878987"/>
                  </a:lnTo>
                  <a:lnTo>
                    <a:pt x="9657639" y="9891458"/>
                  </a:lnTo>
                  <a:lnTo>
                    <a:pt x="9614941" y="9905975"/>
                  </a:lnTo>
                  <a:lnTo>
                    <a:pt x="9572854" y="9922548"/>
                  </a:lnTo>
                  <a:lnTo>
                    <a:pt x="9527730" y="9942805"/>
                  </a:lnTo>
                  <a:lnTo>
                    <a:pt x="9483598" y="9965157"/>
                  </a:lnTo>
                  <a:lnTo>
                    <a:pt x="9440380" y="9989274"/>
                  </a:lnTo>
                  <a:lnTo>
                    <a:pt x="9398025" y="10014839"/>
                  </a:lnTo>
                  <a:lnTo>
                    <a:pt x="9355709" y="10042207"/>
                  </a:lnTo>
                  <a:lnTo>
                    <a:pt x="9314116" y="10070694"/>
                  </a:lnTo>
                  <a:lnTo>
                    <a:pt x="9273235" y="10100208"/>
                  </a:lnTo>
                  <a:lnTo>
                    <a:pt x="9233027" y="10130663"/>
                  </a:lnTo>
                  <a:lnTo>
                    <a:pt x="9193479" y="10161930"/>
                  </a:lnTo>
                  <a:lnTo>
                    <a:pt x="9154554" y="10193947"/>
                  </a:lnTo>
                  <a:lnTo>
                    <a:pt x="9116225" y="10226599"/>
                  </a:lnTo>
                  <a:lnTo>
                    <a:pt x="9079281" y="10259314"/>
                  </a:lnTo>
                  <a:lnTo>
                    <a:pt x="9049372" y="10286987"/>
                  </a:lnTo>
                  <a:lnTo>
                    <a:pt x="9192069" y="10286987"/>
                  </a:lnTo>
                  <a:lnTo>
                    <a:pt x="9201747" y="10278618"/>
                  </a:lnTo>
                  <a:lnTo>
                    <a:pt x="9240901" y="10246055"/>
                  </a:lnTo>
                  <a:lnTo>
                    <a:pt x="9280690" y="10214229"/>
                  </a:lnTo>
                  <a:lnTo>
                    <a:pt x="9321089" y="10183114"/>
                  </a:lnTo>
                  <a:lnTo>
                    <a:pt x="9364027" y="10152062"/>
                  </a:lnTo>
                  <a:lnTo>
                    <a:pt x="9407652" y="10122090"/>
                  </a:lnTo>
                  <a:lnTo>
                    <a:pt x="9452102" y="10093338"/>
                  </a:lnTo>
                  <a:lnTo>
                    <a:pt x="9497466" y="10065956"/>
                  </a:lnTo>
                  <a:lnTo>
                    <a:pt x="9558223" y="10033940"/>
                  </a:lnTo>
                  <a:lnTo>
                    <a:pt x="9620707" y="10005365"/>
                  </a:lnTo>
                  <a:lnTo>
                    <a:pt x="9672358" y="9986480"/>
                  </a:lnTo>
                  <a:lnTo>
                    <a:pt x="9725000" y="9970643"/>
                  </a:lnTo>
                  <a:lnTo>
                    <a:pt x="9768307" y="9961169"/>
                  </a:lnTo>
                  <a:lnTo>
                    <a:pt x="9812122" y="9953841"/>
                  </a:lnTo>
                  <a:lnTo>
                    <a:pt x="9855225" y="9950247"/>
                  </a:lnTo>
                  <a:lnTo>
                    <a:pt x="9898393" y="9948951"/>
                  </a:lnTo>
                  <a:lnTo>
                    <a:pt x="9918852" y="9949802"/>
                  </a:lnTo>
                  <a:lnTo>
                    <a:pt x="9959518" y="9953066"/>
                  </a:lnTo>
                  <a:lnTo>
                    <a:pt x="9999764" y="9958997"/>
                  </a:lnTo>
                  <a:lnTo>
                    <a:pt x="10039312" y="9967379"/>
                  </a:lnTo>
                  <a:lnTo>
                    <a:pt x="10079634" y="9978580"/>
                  </a:lnTo>
                  <a:lnTo>
                    <a:pt x="10120338" y="9992779"/>
                  </a:lnTo>
                  <a:lnTo>
                    <a:pt x="10159924" y="10009645"/>
                  </a:lnTo>
                  <a:lnTo>
                    <a:pt x="10198100" y="10028974"/>
                  </a:lnTo>
                  <a:lnTo>
                    <a:pt x="10235197" y="10050996"/>
                  </a:lnTo>
                  <a:lnTo>
                    <a:pt x="10271011" y="10075672"/>
                  </a:lnTo>
                  <a:lnTo>
                    <a:pt x="10304272" y="10101936"/>
                  </a:lnTo>
                  <a:lnTo>
                    <a:pt x="10334854" y="10129495"/>
                  </a:lnTo>
                  <a:lnTo>
                    <a:pt x="10361778" y="10157104"/>
                  </a:lnTo>
                  <a:lnTo>
                    <a:pt x="10396398" y="10198430"/>
                  </a:lnTo>
                  <a:lnTo>
                    <a:pt x="10418966" y="10231145"/>
                  </a:lnTo>
                  <a:lnTo>
                    <a:pt x="10439730" y="10265067"/>
                  </a:lnTo>
                  <a:lnTo>
                    <a:pt x="10451147" y="10286987"/>
                  </a:lnTo>
                  <a:lnTo>
                    <a:pt x="10555478" y="10286987"/>
                  </a:lnTo>
                  <a:close/>
                </a:path>
                <a:path w="16910050" h="10287000">
                  <a:moveTo>
                    <a:pt x="15391143" y="8376399"/>
                  </a:moveTo>
                  <a:lnTo>
                    <a:pt x="15390559" y="8375104"/>
                  </a:lnTo>
                  <a:lnTo>
                    <a:pt x="15391029" y="8376374"/>
                  </a:lnTo>
                  <a:close/>
                </a:path>
                <a:path w="16910050" h="10287000">
                  <a:moveTo>
                    <a:pt x="15533231" y="0"/>
                  </a:moveTo>
                  <a:lnTo>
                    <a:pt x="0" y="0"/>
                  </a:lnTo>
                  <a:lnTo>
                    <a:pt x="2019" y="76200"/>
                  </a:lnTo>
                  <a:lnTo>
                    <a:pt x="5880" y="76200"/>
                  </a:lnTo>
                  <a:lnTo>
                    <a:pt x="10248" y="203200"/>
                  </a:lnTo>
                  <a:lnTo>
                    <a:pt x="15113" y="203200"/>
                  </a:lnTo>
                  <a:lnTo>
                    <a:pt x="20485" y="330200"/>
                  </a:lnTo>
                  <a:lnTo>
                    <a:pt x="26365" y="330200"/>
                  </a:lnTo>
                  <a:lnTo>
                    <a:pt x="32740" y="457200"/>
                  </a:lnTo>
                  <a:lnTo>
                    <a:pt x="39598" y="457200"/>
                  </a:lnTo>
                  <a:lnTo>
                    <a:pt x="46964" y="584200"/>
                  </a:lnTo>
                  <a:lnTo>
                    <a:pt x="54825" y="584200"/>
                  </a:lnTo>
                  <a:lnTo>
                    <a:pt x="63169" y="711200"/>
                  </a:lnTo>
                  <a:lnTo>
                    <a:pt x="71996" y="711200"/>
                  </a:lnTo>
                  <a:lnTo>
                    <a:pt x="81318" y="838200"/>
                  </a:lnTo>
                  <a:lnTo>
                    <a:pt x="91122" y="838200"/>
                  </a:lnTo>
                  <a:lnTo>
                    <a:pt x="101409" y="965200"/>
                  </a:lnTo>
                  <a:lnTo>
                    <a:pt x="112179" y="965200"/>
                  </a:lnTo>
                  <a:lnTo>
                    <a:pt x="123418" y="1092200"/>
                  </a:lnTo>
                  <a:lnTo>
                    <a:pt x="135140" y="1092200"/>
                  </a:lnTo>
                  <a:lnTo>
                    <a:pt x="147345" y="1219200"/>
                  </a:lnTo>
                  <a:lnTo>
                    <a:pt x="160007" y="1219200"/>
                  </a:lnTo>
                  <a:lnTo>
                    <a:pt x="173151" y="1346200"/>
                  </a:lnTo>
                  <a:lnTo>
                    <a:pt x="186753" y="1346200"/>
                  </a:lnTo>
                  <a:lnTo>
                    <a:pt x="200825" y="1473200"/>
                  </a:lnTo>
                  <a:lnTo>
                    <a:pt x="230365" y="1473200"/>
                  </a:lnTo>
                  <a:lnTo>
                    <a:pt x="245821" y="1600200"/>
                  </a:lnTo>
                  <a:lnTo>
                    <a:pt x="261734" y="1600200"/>
                  </a:lnTo>
                  <a:lnTo>
                    <a:pt x="278117" y="1727200"/>
                  </a:lnTo>
                  <a:lnTo>
                    <a:pt x="294944" y="1727200"/>
                  </a:lnTo>
                  <a:lnTo>
                    <a:pt x="312216" y="1854200"/>
                  </a:lnTo>
                  <a:lnTo>
                    <a:pt x="329946" y="1854200"/>
                  </a:lnTo>
                  <a:lnTo>
                    <a:pt x="348132" y="1981200"/>
                  </a:lnTo>
                  <a:lnTo>
                    <a:pt x="366750" y="1981200"/>
                  </a:lnTo>
                  <a:lnTo>
                    <a:pt x="385826" y="2108200"/>
                  </a:lnTo>
                  <a:lnTo>
                    <a:pt x="405333" y="2108200"/>
                  </a:lnTo>
                  <a:lnTo>
                    <a:pt x="425284" y="2235200"/>
                  </a:lnTo>
                  <a:lnTo>
                    <a:pt x="466509" y="2235200"/>
                  </a:lnTo>
                  <a:lnTo>
                    <a:pt x="487768" y="2362200"/>
                  </a:lnTo>
                  <a:lnTo>
                    <a:pt x="509460" y="2362200"/>
                  </a:lnTo>
                  <a:lnTo>
                    <a:pt x="531583" y="2489200"/>
                  </a:lnTo>
                  <a:lnTo>
                    <a:pt x="554126" y="2489200"/>
                  </a:lnTo>
                  <a:lnTo>
                    <a:pt x="577113" y="2616200"/>
                  </a:lnTo>
                  <a:lnTo>
                    <a:pt x="600506" y="2616200"/>
                  </a:lnTo>
                  <a:lnTo>
                    <a:pt x="624332" y="2743200"/>
                  </a:lnTo>
                  <a:lnTo>
                    <a:pt x="673239" y="2743200"/>
                  </a:lnTo>
                  <a:lnTo>
                    <a:pt x="698322" y="2870200"/>
                  </a:lnTo>
                  <a:lnTo>
                    <a:pt x="723811" y="2870200"/>
                  </a:lnTo>
                  <a:lnTo>
                    <a:pt x="749719" y="2997200"/>
                  </a:lnTo>
                  <a:lnTo>
                    <a:pt x="776033" y="2997200"/>
                  </a:lnTo>
                  <a:lnTo>
                    <a:pt x="802754" y="3124200"/>
                  </a:lnTo>
                  <a:lnTo>
                    <a:pt x="857415" y="3124200"/>
                  </a:lnTo>
                  <a:lnTo>
                    <a:pt x="885355" y="3251200"/>
                  </a:lnTo>
                  <a:lnTo>
                    <a:pt x="913688" y="3251200"/>
                  </a:lnTo>
                  <a:lnTo>
                    <a:pt x="942428" y="3378200"/>
                  </a:lnTo>
                  <a:lnTo>
                    <a:pt x="1001077" y="3378200"/>
                  </a:lnTo>
                  <a:lnTo>
                    <a:pt x="1030998" y="3505200"/>
                  </a:lnTo>
                  <a:lnTo>
                    <a:pt x="1061300" y="3505200"/>
                  </a:lnTo>
                  <a:lnTo>
                    <a:pt x="1091996" y="3632200"/>
                  </a:lnTo>
                  <a:lnTo>
                    <a:pt x="1123086" y="3632200"/>
                  </a:lnTo>
                  <a:lnTo>
                    <a:pt x="1154544" y="3759200"/>
                  </a:lnTo>
                  <a:lnTo>
                    <a:pt x="1218628" y="3759200"/>
                  </a:lnTo>
                  <a:lnTo>
                    <a:pt x="1251229" y="3886200"/>
                  </a:lnTo>
                  <a:lnTo>
                    <a:pt x="1284211" y="3886200"/>
                  </a:lnTo>
                  <a:lnTo>
                    <a:pt x="1317574" y="4013200"/>
                  </a:lnTo>
                  <a:lnTo>
                    <a:pt x="1385404" y="4013200"/>
                  </a:lnTo>
                  <a:lnTo>
                    <a:pt x="1419872" y="4140200"/>
                  </a:lnTo>
                  <a:lnTo>
                    <a:pt x="1489900" y="4140200"/>
                  </a:lnTo>
                  <a:lnTo>
                    <a:pt x="1525460" y="4267200"/>
                  </a:lnTo>
                  <a:lnTo>
                    <a:pt x="1561376" y="4267200"/>
                  </a:lnTo>
                  <a:lnTo>
                    <a:pt x="1597660" y="4394200"/>
                  </a:lnTo>
                  <a:lnTo>
                    <a:pt x="1671281" y="4394200"/>
                  </a:lnTo>
                  <a:lnTo>
                    <a:pt x="1708619" y="4521200"/>
                  </a:lnTo>
                  <a:lnTo>
                    <a:pt x="1784350" y="4521200"/>
                  </a:lnTo>
                  <a:lnTo>
                    <a:pt x="1822729" y="4648200"/>
                  </a:lnTo>
                  <a:lnTo>
                    <a:pt x="1900529" y="4648200"/>
                  </a:lnTo>
                  <a:lnTo>
                    <a:pt x="1939950" y="4775200"/>
                  </a:lnTo>
                  <a:lnTo>
                    <a:pt x="1979701" y="4775200"/>
                  </a:lnTo>
                  <a:lnTo>
                    <a:pt x="2019782" y="4902200"/>
                  </a:lnTo>
                  <a:lnTo>
                    <a:pt x="2100961" y="4902200"/>
                  </a:lnTo>
                  <a:lnTo>
                    <a:pt x="2142032" y="5029200"/>
                  </a:lnTo>
                  <a:lnTo>
                    <a:pt x="2225179" y="5029200"/>
                  </a:lnTo>
                  <a:lnTo>
                    <a:pt x="2267242" y="5156200"/>
                  </a:lnTo>
                  <a:lnTo>
                    <a:pt x="2352332" y="5156200"/>
                  </a:lnTo>
                  <a:lnTo>
                    <a:pt x="2395359" y="5283200"/>
                  </a:lnTo>
                  <a:lnTo>
                    <a:pt x="2482342" y="5283200"/>
                  </a:lnTo>
                  <a:lnTo>
                    <a:pt x="2526309" y="5410200"/>
                  </a:lnTo>
                  <a:lnTo>
                    <a:pt x="2660053" y="5410200"/>
                  </a:lnTo>
                  <a:lnTo>
                    <a:pt x="2705239" y="5537200"/>
                  </a:lnTo>
                  <a:lnTo>
                    <a:pt x="2796527" y="5537200"/>
                  </a:lnTo>
                  <a:lnTo>
                    <a:pt x="2842628" y="5664200"/>
                  </a:lnTo>
                  <a:lnTo>
                    <a:pt x="2935694" y="5664200"/>
                  </a:lnTo>
                  <a:lnTo>
                    <a:pt x="2982671" y="5791200"/>
                  </a:lnTo>
                  <a:lnTo>
                    <a:pt x="3125330" y="5791200"/>
                  </a:lnTo>
                  <a:lnTo>
                    <a:pt x="3173450" y="5918200"/>
                  </a:lnTo>
                  <a:lnTo>
                    <a:pt x="3270542" y="5918200"/>
                  </a:lnTo>
                  <a:lnTo>
                    <a:pt x="3319513" y="6045200"/>
                  </a:lnTo>
                  <a:lnTo>
                    <a:pt x="3468052" y="6045200"/>
                  </a:lnTo>
                  <a:lnTo>
                    <a:pt x="3518103" y="6172200"/>
                  </a:lnTo>
                  <a:lnTo>
                    <a:pt x="3669881" y="6172200"/>
                  </a:lnTo>
                  <a:lnTo>
                    <a:pt x="3720985" y="6299200"/>
                  </a:lnTo>
                  <a:lnTo>
                    <a:pt x="3875900" y="6299200"/>
                  </a:lnTo>
                  <a:lnTo>
                    <a:pt x="3928033" y="6426200"/>
                  </a:lnTo>
                  <a:lnTo>
                    <a:pt x="4139120" y="6426200"/>
                  </a:lnTo>
                  <a:lnTo>
                    <a:pt x="4192511" y="6553200"/>
                  </a:lnTo>
                  <a:lnTo>
                    <a:pt x="4354106" y="6553200"/>
                  </a:lnTo>
                  <a:lnTo>
                    <a:pt x="4408449" y="6680200"/>
                  </a:lnTo>
                  <a:lnTo>
                    <a:pt x="4683633" y="6680200"/>
                  </a:lnTo>
                  <a:lnTo>
                    <a:pt x="4739348" y="6807200"/>
                  </a:lnTo>
                  <a:lnTo>
                    <a:pt x="4964417" y="6807200"/>
                  </a:lnTo>
                  <a:lnTo>
                    <a:pt x="5021224" y="6934200"/>
                  </a:lnTo>
                  <a:lnTo>
                    <a:pt x="5308397" y="6934200"/>
                  </a:lnTo>
                  <a:lnTo>
                    <a:pt x="5366436" y="7061200"/>
                  </a:lnTo>
                  <a:lnTo>
                    <a:pt x="5778271" y="7061200"/>
                  </a:lnTo>
                  <a:lnTo>
                    <a:pt x="5837872" y="7188200"/>
                  </a:lnTo>
                  <a:lnTo>
                    <a:pt x="6321069" y="7188200"/>
                  </a:lnTo>
                  <a:lnTo>
                    <a:pt x="6382245" y="7315200"/>
                  </a:lnTo>
                  <a:lnTo>
                    <a:pt x="9150985" y="7315200"/>
                  </a:lnTo>
                  <a:lnTo>
                    <a:pt x="9212161" y="7188200"/>
                  </a:lnTo>
                  <a:lnTo>
                    <a:pt x="9695358" y="7188200"/>
                  </a:lnTo>
                  <a:lnTo>
                    <a:pt x="9754959" y="7061200"/>
                  </a:lnTo>
                  <a:lnTo>
                    <a:pt x="10166782" y="7061200"/>
                  </a:lnTo>
                  <a:lnTo>
                    <a:pt x="10224833" y="6934200"/>
                  </a:lnTo>
                  <a:lnTo>
                    <a:pt x="10512006" y="6934200"/>
                  </a:lnTo>
                  <a:lnTo>
                    <a:pt x="10568813" y="6807200"/>
                  </a:lnTo>
                  <a:lnTo>
                    <a:pt x="10793882" y="6807200"/>
                  </a:lnTo>
                  <a:lnTo>
                    <a:pt x="10849597" y="6680200"/>
                  </a:lnTo>
                  <a:lnTo>
                    <a:pt x="11124781" y="6680200"/>
                  </a:lnTo>
                  <a:lnTo>
                    <a:pt x="11179124" y="6553200"/>
                  </a:lnTo>
                  <a:lnTo>
                    <a:pt x="11340719" y="6553200"/>
                  </a:lnTo>
                  <a:lnTo>
                    <a:pt x="11394110" y="6426200"/>
                  </a:lnTo>
                  <a:lnTo>
                    <a:pt x="11605184" y="6426200"/>
                  </a:lnTo>
                  <a:lnTo>
                    <a:pt x="11657330" y="6299200"/>
                  </a:lnTo>
                  <a:lnTo>
                    <a:pt x="11812232" y="6299200"/>
                  </a:lnTo>
                  <a:lnTo>
                    <a:pt x="11863349" y="6172200"/>
                  </a:lnTo>
                  <a:lnTo>
                    <a:pt x="12015127" y="6172200"/>
                  </a:lnTo>
                  <a:lnTo>
                    <a:pt x="12065178" y="6045200"/>
                  </a:lnTo>
                  <a:lnTo>
                    <a:pt x="12213717" y="6045200"/>
                  </a:lnTo>
                  <a:lnTo>
                    <a:pt x="12262688" y="5918200"/>
                  </a:lnTo>
                  <a:lnTo>
                    <a:pt x="12359780" y="5918200"/>
                  </a:lnTo>
                  <a:lnTo>
                    <a:pt x="12407900" y="5791200"/>
                  </a:lnTo>
                  <a:lnTo>
                    <a:pt x="12550559" y="5791200"/>
                  </a:lnTo>
                  <a:lnTo>
                    <a:pt x="12597536" y="5664200"/>
                  </a:lnTo>
                  <a:lnTo>
                    <a:pt x="12690602" y="5664200"/>
                  </a:lnTo>
                  <a:lnTo>
                    <a:pt x="12736690" y="5537200"/>
                  </a:lnTo>
                  <a:lnTo>
                    <a:pt x="12827991" y="5537200"/>
                  </a:lnTo>
                  <a:lnTo>
                    <a:pt x="12873177" y="5410200"/>
                  </a:lnTo>
                  <a:lnTo>
                    <a:pt x="13006921" y="5410200"/>
                  </a:lnTo>
                  <a:lnTo>
                    <a:pt x="13050888" y="5283200"/>
                  </a:lnTo>
                  <a:lnTo>
                    <a:pt x="13137871" y="5283200"/>
                  </a:lnTo>
                  <a:lnTo>
                    <a:pt x="13180898" y="5156200"/>
                  </a:lnTo>
                  <a:lnTo>
                    <a:pt x="13265976" y="5156200"/>
                  </a:lnTo>
                  <a:lnTo>
                    <a:pt x="13308038" y="5029200"/>
                  </a:lnTo>
                  <a:lnTo>
                    <a:pt x="13391185" y="5029200"/>
                  </a:lnTo>
                  <a:lnTo>
                    <a:pt x="13432269" y="4902200"/>
                  </a:lnTo>
                  <a:lnTo>
                    <a:pt x="13513448" y="4902200"/>
                  </a:lnTo>
                  <a:lnTo>
                    <a:pt x="13553529" y="4775200"/>
                  </a:lnTo>
                  <a:lnTo>
                    <a:pt x="13593280" y="4775200"/>
                  </a:lnTo>
                  <a:lnTo>
                    <a:pt x="13632688" y="4648200"/>
                  </a:lnTo>
                  <a:lnTo>
                    <a:pt x="13710488" y="4648200"/>
                  </a:lnTo>
                  <a:lnTo>
                    <a:pt x="13748880" y="4521200"/>
                  </a:lnTo>
                  <a:lnTo>
                    <a:pt x="13824611" y="4521200"/>
                  </a:lnTo>
                  <a:lnTo>
                    <a:pt x="13861949" y="4394200"/>
                  </a:lnTo>
                  <a:lnTo>
                    <a:pt x="13935570" y="4394200"/>
                  </a:lnTo>
                  <a:lnTo>
                    <a:pt x="13971854" y="4267200"/>
                  </a:lnTo>
                  <a:lnTo>
                    <a:pt x="14007770" y="4267200"/>
                  </a:lnTo>
                  <a:lnTo>
                    <a:pt x="14043330" y="4140200"/>
                  </a:lnTo>
                  <a:lnTo>
                    <a:pt x="14113358" y="4140200"/>
                  </a:lnTo>
                  <a:lnTo>
                    <a:pt x="14147826" y="4013200"/>
                  </a:lnTo>
                  <a:lnTo>
                    <a:pt x="14215656" y="4013200"/>
                  </a:lnTo>
                  <a:lnTo>
                    <a:pt x="14249019" y="3886200"/>
                  </a:lnTo>
                  <a:lnTo>
                    <a:pt x="14282001" y="3886200"/>
                  </a:lnTo>
                  <a:lnTo>
                    <a:pt x="14314602" y="3759200"/>
                  </a:lnTo>
                  <a:lnTo>
                    <a:pt x="14378673" y="3759200"/>
                  </a:lnTo>
                  <a:lnTo>
                    <a:pt x="14410144" y="3632200"/>
                  </a:lnTo>
                  <a:lnTo>
                    <a:pt x="14441221" y="3632200"/>
                  </a:lnTo>
                  <a:lnTo>
                    <a:pt x="14471917" y="3505200"/>
                  </a:lnTo>
                  <a:lnTo>
                    <a:pt x="14502232" y="3505200"/>
                  </a:lnTo>
                  <a:lnTo>
                    <a:pt x="14532140" y="3378200"/>
                  </a:lnTo>
                  <a:lnTo>
                    <a:pt x="14590802" y="3378200"/>
                  </a:lnTo>
                  <a:lnTo>
                    <a:pt x="14619542" y="3251200"/>
                  </a:lnTo>
                  <a:lnTo>
                    <a:pt x="14647875" y="3251200"/>
                  </a:lnTo>
                  <a:lnTo>
                    <a:pt x="14675803" y="3124200"/>
                  </a:lnTo>
                  <a:lnTo>
                    <a:pt x="14730476" y="3124200"/>
                  </a:lnTo>
                  <a:lnTo>
                    <a:pt x="14757197" y="2997200"/>
                  </a:lnTo>
                  <a:lnTo>
                    <a:pt x="14783511" y="2997200"/>
                  </a:lnTo>
                  <a:lnTo>
                    <a:pt x="14809419" y="2870200"/>
                  </a:lnTo>
                  <a:lnTo>
                    <a:pt x="14834908" y="2870200"/>
                  </a:lnTo>
                  <a:lnTo>
                    <a:pt x="14859991" y="2743200"/>
                  </a:lnTo>
                  <a:lnTo>
                    <a:pt x="14908899" y="2743200"/>
                  </a:lnTo>
                  <a:lnTo>
                    <a:pt x="14932711" y="2616200"/>
                  </a:lnTo>
                  <a:lnTo>
                    <a:pt x="14956117" y="2616200"/>
                  </a:lnTo>
                  <a:lnTo>
                    <a:pt x="14979091" y="2489200"/>
                  </a:lnTo>
                  <a:lnTo>
                    <a:pt x="15001647" y="2489200"/>
                  </a:lnTo>
                  <a:lnTo>
                    <a:pt x="15023770" y="2362200"/>
                  </a:lnTo>
                  <a:lnTo>
                    <a:pt x="15045462" y="2362200"/>
                  </a:lnTo>
                  <a:lnTo>
                    <a:pt x="15066721" y="2235200"/>
                  </a:lnTo>
                  <a:lnTo>
                    <a:pt x="15107946" y="2235200"/>
                  </a:lnTo>
                  <a:lnTo>
                    <a:pt x="15127897" y="2108200"/>
                  </a:lnTo>
                  <a:lnTo>
                    <a:pt x="15147405" y="2108200"/>
                  </a:lnTo>
                  <a:lnTo>
                    <a:pt x="15166467" y="1981200"/>
                  </a:lnTo>
                  <a:lnTo>
                    <a:pt x="15185098" y="1981200"/>
                  </a:lnTo>
                  <a:lnTo>
                    <a:pt x="15203272" y="1854200"/>
                  </a:lnTo>
                  <a:lnTo>
                    <a:pt x="15221014" y="1854200"/>
                  </a:lnTo>
                  <a:lnTo>
                    <a:pt x="15238286" y="1727200"/>
                  </a:lnTo>
                  <a:lnTo>
                    <a:pt x="15255113" y="1727200"/>
                  </a:lnTo>
                  <a:lnTo>
                    <a:pt x="15271496" y="1600200"/>
                  </a:lnTo>
                  <a:lnTo>
                    <a:pt x="15287409" y="1600200"/>
                  </a:lnTo>
                  <a:lnTo>
                    <a:pt x="15302865" y="1473200"/>
                  </a:lnTo>
                  <a:lnTo>
                    <a:pt x="15332405" y="1473200"/>
                  </a:lnTo>
                  <a:lnTo>
                    <a:pt x="15346477" y="1346200"/>
                  </a:lnTo>
                  <a:lnTo>
                    <a:pt x="15360079" y="1346200"/>
                  </a:lnTo>
                  <a:lnTo>
                    <a:pt x="15373223" y="1219200"/>
                  </a:lnTo>
                  <a:lnTo>
                    <a:pt x="15385885" y="1219200"/>
                  </a:lnTo>
                  <a:lnTo>
                    <a:pt x="15398077" y="1092200"/>
                  </a:lnTo>
                  <a:lnTo>
                    <a:pt x="15409799" y="1092200"/>
                  </a:lnTo>
                  <a:lnTo>
                    <a:pt x="15421051" y="965200"/>
                  </a:lnTo>
                  <a:lnTo>
                    <a:pt x="15431821" y="965200"/>
                  </a:lnTo>
                  <a:lnTo>
                    <a:pt x="15442108" y="838200"/>
                  </a:lnTo>
                  <a:lnTo>
                    <a:pt x="15451912" y="838200"/>
                  </a:lnTo>
                  <a:lnTo>
                    <a:pt x="15461222" y="711200"/>
                  </a:lnTo>
                  <a:lnTo>
                    <a:pt x="15470061" y="711200"/>
                  </a:lnTo>
                  <a:lnTo>
                    <a:pt x="15478405" y="584200"/>
                  </a:lnTo>
                  <a:lnTo>
                    <a:pt x="15486266" y="584200"/>
                  </a:lnTo>
                  <a:lnTo>
                    <a:pt x="15493619" y="457200"/>
                  </a:lnTo>
                  <a:lnTo>
                    <a:pt x="15500490" y="457200"/>
                  </a:lnTo>
                  <a:lnTo>
                    <a:pt x="15506865" y="330200"/>
                  </a:lnTo>
                  <a:lnTo>
                    <a:pt x="15512745" y="330200"/>
                  </a:lnTo>
                  <a:lnTo>
                    <a:pt x="15518118" y="203200"/>
                  </a:lnTo>
                  <a:lnTo>
                    <a:pt x="15522982" y="203200"/>
                  </a:lnTo>
                  <a:lnTo>
                    <a:pt x="15527350" y="76200"/>
                  </a:lnTo>
                  <a:lnTo>
                    <a:pt x="15531211" y="76200"/>
                  </a:lnTo>
                  <a:lnTo>
                    <a:pt x="15533231" y="0"/>
                  </a:lnTo>
                  <a:close/>
                </a:path>
                <a:path w="16910050" h="10287000">
                  <a:moveTo>
                    <a:pt x="16909669" y="7660233"/>
                  </a:moveTo>
                  <a:lnTo>
                    <a:pt x="16899992" y="7663662"/>
                  </a:lnTo>
                  <a:lnTo>
                    <a:pt x="16876941" y="7712291"/>
                  </a:lnTo>
                  <a:lnTo>
                    <a:pt x="16820706" y="7786167"/>
                  </a:lnTo>
                  <a:lnTo>
                    <a:pt x="16796017" y="7835379"/>
                  </a:lnTo>
                  <a:lnTo>
                    <a:pt x="16749878" y="7893634"/>
                  </a:lnTo>
                  <a:lnTo>
                    <a:pt x="16736429" y="7910462"/>
                  </a:lnTo>
                  <a:lnTo>
                    <a:pt x="16677907" y="7985163"/>
                  </a:lnTo>
                  <a:lnTo>
                    <a:pt x="16643719" y="8010779"/>
                  </a:lnTo>
                  <a:lnTo>
                    <a:pt x="16582301" y="8086509"/>
                  </a:lnTo>
                  <a:lnTo>
                    <a:pt x="16511283" y="8138693"/>
                  </a:lnTo>
                  <a:lnTo>
                    <a:pt x="16479368" y="8176984"/>
                  </a:lnTo>
                  <a:lnTo>
                    <a:pt x="16442741" y="8203476"/>
                  </a:lnTo>
                  <a:lnTo>
                    <a:pt x="16413163" y="8227466"/>
                  </a:lnTo>
                  <a:lnTo>
                    <a:pt x="16379139" y="8239544"/>
                  </a:lnTo>
                  <a:lnTo>
                    <a:pt x="16349155" y="8263687"/>
                  </a:lnTo>
                  <a:lnTo>
                    <a:pt x="16314662" y="8275942"/>
                  </a:lnTo>
                  <a:lnTo>
                    <a:pt x="16286137" y="8299539"/>
                  </a:lnTo>
                  <a:lnTo>
                    <a:pt x="16253270" y="8311223"/>
                  </a:lnTo>
                  <a:lnTo>
                    <a:pt x="16224530" y="8334908"/>
                  </a:lnTo>
                  <a:lnTo>
                    <a:pt x="16046933" y="8398002"/>
                  </a:lnTo>
                  <a:lnTo>
                    <a:pt x="16006953" y="8398726"/>
                  </a:lnTo>
                  <a:lnTo>
                    <a:pt x="15971381" y="8411362"/>
                  </a:lnTo>
                  <a:lnTo>
                    <a:pt x="15931680" y="8411985"/>
                  </a:lnTo>
                  <a:lnTo>
                    <a:pt x="15896349" y="8424545"/>
                  </a:lnTo>
                  <a:lnTo>
                    <a:pt x="15724010" y="8431860"/>
                  </a:lnTo>
                  <a:lnTo>
                    <a:pt x="15647416" y="8432114"/>
                  </a:lnTo>
                  <a:lnTo>
                    <a:pt x="15605519" y="8420036"/>
                  </a:lnTo>
                  <a:lnTo>
                    <a:pt x="15568321" y="8419782"/>
                  </a:lnTo>
                  <a:lnTo>
                    <a:pt x="15522321" y="8409165"/>
                  </a:lnTo>
                  <a:lnTo>
                    <a:pt x="15477147" y="8398256"/>
                  </a:lnTo>
                  <a:lnTo>
                    <a:pt x="15432647" y="8387105"/>
                  </a:lnTo>
                  <a:lnTo>
                    <a:pt x="15391143" y="8376399"/>
                  </a:lnTo>
                  <a:lnTo>
                    <a:pt x="15395791" y="8386724"/>
                  </a:lnTo>
                  <a:lnTo>
                    <a:pt x="15391029" y="8376374"/>
                  </a:lnTo>
                  <a:lnTo>
                    <a:pt x="15388692" y="8375764"/>
                  </a:lnTo>
                  <a:lnTo>
                    <a:pt x="15388108" y="8375980"/>
                  </a:lnTo>
                  <a:lnTo>
                    <a:pt x="15292654" y="8355978"/>
                  </a:lnTo>
                  <a:lnTo>
                    <a:pt x="15190394" y="8311439"/>
                  </a:lnTo>
                  <a:lnTo>
                    <a:pt x="15143912" y="8300999"/>
                  </a:lnTo>
                  <a:lnTo>
                    <a:pt x="15100948" y="8289303"/>
                  </a:lnTo>
                  <a:lnTo>
                    <a:pt x="15053679" y="8265668"/>
                  </a:lnTo>
                  <a:lnTo>
                    <a:pt x="14967001" y="8242541"/>
                  </a:lnTo>
                  <a:lnTo>
                    <a:pt x="14918843" y="8219224"/>
                  </a:lnTo>
                  <a:lnTo>
                    <a:pt x="14868347" y="8210207"/>
                  </a:lnTo>
                  <a:lnTo>
                    <a:pt x="14817052" y="8201482"/>
                  </a:lnTo>
                  <a:lnTo>
                    <a:pt x="14760651" y="8181073"/>
                  </a:lnTo>
                  <a:lnTo>
                    <a:pt x="14707616" y="8172971"/>
                  </a:lnTo>
                  <a:lnTo>
                    <a:pt x="14606765" y="8154886"/>
                  </a:lnTo>
                  <a:lnTo>
                    <a:pt x="14559636" y="8158150"/>
                  </a:lnTo>
                  <a:lnTo>
                    <a:pt x="14507528" y="8149704"/>
                  </a:lnTo>
                  <a:lnTo>
                    <a:pt x="14313230" y="8164817"/>
                  </a:lnTo>
                  <a:lnTo>
                    <a:pt x="14279029" y="8176984"/>
                  </a:lnTo>
                  <a:lnTo>
                    <a:pt x="14279029" y="8675637"/>
                  </a:lnTo>
                  <a:lnTo>
                    <a:pt x="14277429" y="8703158"/>
                  </a:lnTo>
                  <a:lnTo>
                    <a:pt x="14272260" y="8758911"/>
                  </a:lnTo>
                  <a:lnTo>
                    <a:pt x="14265021" y="8815387"/>
                  </a:lnTo>
                  <a:lnTo>
                    <a:pt x="14256080" y="8872474"/>
                  </a:lnTo>
                  <a:lnTo>
                    <a:pt x="14246416" y="8889390"/>
                  </a:lnTo>
                  <a:lnTo>
                    <a:pt x="14243025" y="8917546"/>
                  </a:lnTo>
                  <a:lnTo>
                    <a:pt x="14235011" y="8933878"/>
                  </a:lnTo>
                  <a:lnTo>
                    <a:pt x="14226553" y="8950350"/>
                  </a:lnTo>
                  <a:lnTo>
                    <a:pt x="14221905" y="8978963"/>
                  </a:lnTo>
                  <a:lnTo>
                    <a:pt x="14211884" y="8982519"/>
                  </a:lnTo>
                  <a:lnTo>
                    <a:pt x="14205903" y="8998128"/>
                  </a:lnTo>
                  <a:lnTo>
                    <a:pt x="14199680" y="9013812"/>
                  </a:lnTo>
                  <a:lnTo>
                    <a:pt x="14193190" y="9029598"/>
                  </a:lnTo>
                  <a:lnTo>
                    <a:pt x="14185049" y="9032494"/>
                  </a:lnTo>
                  <a:lnTo>
                    <a:pt x="14181074" y="9047378"/>
                  </a:lnTo>
                  <a:lnTo>
                    <a:pt x="14172718" y="9050350"/>
                  </a:lnTo>
                  <a:lnTo>
                    <a:pt x="14168450" y="9065349"/>
                  </a:lnTo>
                  <a:lnTo>
                    <a:pt x="14160907" y="9068016"/>
                  </a:lnTo>
                  <a:lnTo>
                    <a:pt x="14157528" y="9082697"/>
                  </a:lnTo>
                  <a:lnTo>
                    <a:pt x="14141907" y="9088247"/>
                  </a:lnTo>
                  <a:lnTo>
                    <a:pt x="14140472" y="9102230"/>
                  </a:lnTo>
                  <a:lnTo>
                    <a:pt x="14104874" y="9114879"/>
                  </a:lnTo>
                  <a:lnTo>
                    <a:pt x="14102652" y="9129154"/>
                  </a:lnTo>
                  <a:lnTo>
                    <a:pt x="14062355" y="9143467"/>
                  </a:lnTo>
                  <a:lnTo>
                    <a:pt x="14052322" y="9133548"/>
                  </a:lnTo>
                  <a:lnTo>
                    <a:pt x="14022997" y="9143975"/>
                  </a:lnTo>
                  <a:lnTo>
                    <a:pt x="14013752" y="9133776"/>
                  </a:lnTo>
                  <a:lnTo>
                    <a:pt x="13999718" y="9138755"/>
                  </a:lnTo>
                  <a:lnTo>
                    <a:pt x="13991158" y="9128328"/>
                  </a:lnTo>
                  <a:lnTo>
                    <a:pt x="13982726" y="9131325"/>
                  </a:lnTo>
                  <a:lnTo>
                    <a:pt x="13974458" y="9120784"/>
                  </a:lnTo>
                  <a:lnTo>
                    <a:pt x="13970534" y="9122181"/>
                  </a:lnTo>
                  <a:lnTo>
                    <a:pt x="13962456" y="9111564"/>
                  </a:lnTo>
                  <a:lnTo>
                    <a:pt x="13955294" y="9114104"/>
                  </a:lnTo>
                  <a:lnTo>
                    <a:pt x="13947420" y="9103436"/>
                  </a:lnTo>
                  <a:lnTo>
                    <a:pt x="13944079" y="9104617"/>
                  </a:lnTo>
                  <a:lnTo>
                    <a:pt x="13936790" y="9093733"/>
                  </a:lnTo>
                  <a:lnTo>
                    <a:pt x="13929398" y="9082875"/>
                  </a:lnTo>
                  <a:lnTo>
                    <a:pt x="13926757" y="9083815"/>
                  </a:lnTo>
                  <a:lnTo>
                    <a:pt x="13919949" y="9072753"/>
                  </a:lnTo>
                  <a:lnTo>
                    <a:pt x="13918260" y="9073350"/>
                  </a:lnTo>
                  <a:lnTo>
                    <a:pt x="13912456" y="9061945"/>
                  </a:lnTo>
                  <a:lnTo>
                    <a:pt x="13911034" y="9062453"/>
                  </a:lnTo>
                  <a:lnTo>
                    <a:pt x="13905471" y="9050947"/>
                  </a:lnTo>
                  <a:lnTo>
                    <a:pt x="13904443" y="9051315"/>
                  </a:lnTo>
                  <a:lnTo>
                    <a:pt x="13899325" y="9039657"/>
                  </a:lnTo>
                  <a:lnTo>
                    <a:pt x="13894359" y="9027935"/>
                  </a:lnTo>
                  <a:lnTo>
                    <a:pt x="13893826" y="9028125"/>
                  </a:lnTo>
                  <a:lnTo>
                    <a:pt x="13885329" y="9004186"/>
                  </a:lnTo>
                  <a:lnTo>
                    <a:pt x="13881405" y="8992108"/>
                  </a:lnTo>
                  <a:lnTo>
                    <a:pt x="13881964" y="8991905"/>
                  </a:lnTo>
                  <a:lnTo>
                    <a:pt x="13879017" y="8979471"/>
                  </a:lnTo>
                  <a:lnTo>
                    <a:pt x="13876363" y="8966949"/>
                  </a:lnTo>
                  <a:lnTo>
                    <a:pt x="13874014" y="8954300"/>
                  </a:lnTo>
                  <a:lnTo>
                    <a:pt x="13872007" y="8941537"/>
                  </a:lnTo>
                  <a:lnTo>
                    <a:pt x="13871537" y="8928227"/>
                  </a:lnTo>
                  <a:lnTo>
                    <a:pt x="13867295" y="8902776"/>
                  </a:lnTo>
                  <a:lnTo>
                    <a:pt x="13867752" y="8889136"/>
                  </a:lnTo>
                  <a:lnTo>
                    <a:pt x="13868603" y="8875357"/>
                  </a:lnTo>
                  <a:lnTo>
                    <a:pt x="13868718" y="8848357"/>
                  </a:lnTo>
                  <a:lnTo>
                    <a:pt x="13869530" y="8821115"/>
                  </a:lnTo>
                  <a:lnTo>
                    <a:pt x="13870991" y="8793645"/>
                  </a:lnTo>
                  <a:lnTo>
                    <a:pt x="13877277" y="8777935"/>
                  </a:lnTo>
                  <a:lnTo>
                    <a:pt x="13879411" y="8736736"/>
                  </a:lnTo>
                  <a:lnTo>
                    <a:pt x="13886587" y="8707234"/>
                  </a:lnTo>
                  <a:lnTo>
                    <a:pt x="13894537" y="8677453"/>
                  </a:lnTo>
                  <a:lnTo>
                    <a:pt x="13903249" y="8647405"/>
                  </a:lnTo>
                  <a:lnTo>
                    <a:pt x="13909180" y="8618347"/>
                  </a:lnTo>
                  <a:lnTo>
                    <a:pt x="13919886" y="8601062"/>
                  </a:lnTo>
                  <a:lnTo>
                    <a:pt x="13926884" y="8571624"/>
                  </a:lnTo>
                  <a:lnTo>
                    <a:pt x="13938733" y="8553933"/>
                  </a:lnTo>
                  <a:lnTo>
                    <a:pt x="13946023" y="8537867"/>
                  </a:lnTo>
                  <a:lnTo>
                    <a:pt x="13953643" y="8521687"/>
                  </a:lnTo>
                  <a:lnTo>
                    <a:pt x="13961580" y="8505380"/>
                  </a:lnTo>
                  <a:lnTo>
                    <a:pt x="13969873" y="8488959"/>
                  </a:lnTo>
                  <a:lnTo>
                    <a:pt x="13975969" y="8473326"/>
                  </a:lnTo>
                  <a:lnTo>
                    <a:pt x="13982306" y="8457590"/>
                  </a:lnTo>
                  <a:lnTo>
                    <a:pt x="13993114" y="8453755"/>
                  </a:lnTo>
                  <a:lnTo>
                    <a:pt x="13999871" y="8437867"/>
                  </a:lnTo>
                  <a:lnTo>
                    <a:pt x="14011453" y="8433765"/>
                  </a:lnTo>
                  <a:lnTo>
                    <a:pt x="14018984" y="8417611"/>
                  </a:lnTo>
                  <a:lnTo>
                    <a:pt x="14026693" y="8401393"/>
                  </a:lnTo>
                  <a:lnTo>
                    <a:pt x="14050467" y="8392947"/>
                  </a:lnTo>
                  <a:lnTo>
                    <a:pt x="14057935" y="8376806"/>
                  </a:lnTo>
                  <a:lnTo>
                    <a:pt x="14081735" y="8368360"/>
                  </a:lnTo>
                  <a:lnTo>
                    <a:pt x="14091717" y="8351329"/>
                  </a:lnTo>
                  <a:lnTo>
                    <a:pt x="14120444" y="8341131"/>
                  </a:lnTo>
                  <a:lnTo>
                    <a:pt x="14130693" y="8324012"/>
                  </a:lnTo>
                  <a:lnTo>
                    <a:pt x="14208849" y="8296249"/>
                  </a:lnTo>
                  <a:lnTo>
                    <a:pt x="14217307" y="8320189"/>
                  </a:lnTo>
                  <a:lnTo>
                    <a:pt x="14225245" y="8344332"/>
                  </a:lnTo>
                  <a:lnTo>
                    <a:pt x="14243685" y="8405165"/>
                  </a:lnTo>
                  <a:lnTo>
                    <a:pt x="14248562" y="8430387"/>
                  </a:lnTo>
                  <a:lnTo>
                    <a:pt x="14256741" y="8467915"/>
                  </a:lnTo>
                  <a:lnTo>
                    <a:pt x="14263942" y="8505787"/>
                  </a:lnTo>
                  <a:lnTo>
                    <a:pt x="14270152" y="8544014"/>
                  </a:lnTo>
                  <a:lnTo>
                    <a:pt x="14271435" y="8570519"/>
                  </a:lnTo>
                  <a:lnTo>
                    <a:pt x="14276210" y="8609254"/>
                  </a:lnTo>
                  <a:lnTo>
                    <a:pt x="14275918" y="8636317"/>
                  </a:lnTo>
                  <a:lnTo>
                    <a:pt x="14279029" y="8675637"/>
                  </a:lnTo>
                  <a:lnTo>
                    <a:pt x="14279029" y="8176984"/>
                  </a:lnTo>
                  <a:lnTo>
                    <a:pt x="14276781" y="8177771"/>
                  </a:lnTo>
                  <a:lnTo>
                    <a:pt x="14260348" y="8170126"/>
                  </a:lnTo>
                  <a:lnTo>
                    <a:pt x="14242783" y="8135937"/>
                  </a:lnTo>
                  <a:lnTo>
                    <a:pt x="14219225" y="8090395"/>
                  </a:lnTo>
                  <a:lnTo>
                    <a:pt x="14193952" y="8045463"/>
                  </a:lnTo>
                  <a:lnTo>
                    <a:pt x="14166977" y="8001140"/>
                  </a:lnTo>
                  <a:lnTo>
                    <a:pt x="14138288" y="7957413"/>
                  </a:lnTo>
                  <a:lnTo>
                    <a:pt x="14112367" y="7926197"/>
                  </a:lnTo>
                  <a:lnTo>
                    <a:pt x="14080592" y="7883563"/>
                  </a:lnTo>
                  <a:lnTo>
                    <a:pt x="14047115" y="7841551"/>
                  </a:lnTo>
                  <a:lnTo>
                    <a:pt x="14011783" y="7800187"/>
                  </a:lnTo>
                  <a:lnTo>
                    <a:pt x="13978750" y="7771498"/>
                  </a:lnTo>
                  <a:lnTo>
                    <a:pt x="13939393" y="7731569"/>
                  </a:lnTo>
                  <a:lnTo>
                    <a:pt x="13902081" y="7704391"/>
                  </a:lnTo>
                  <a:lnTo>
                    <a:pt x="13862457" y="7678039"/>
                  </a:lnTo>
                  <a:lnTo>
                    <a:pt x="13820394" y="7652550"/>
                  </a:lnTo>
                  <a:lnTo>
                    <a:pt x="13775766" y="7627963"/>
                  </a:lnTo>
                  <a:lnTo>
                    <a:pt x="13728472" y="7604341"/>
                  </a:lnTo>
                  <a:lnTo>
                    <a:pt x="13682625" y="7593673"/>
                  </a:lnTo>
                  <a:lnTo>
                    <a:pt x="13637870" y="7582611"/>
                  </a:lnTo>
                  <a:lnTo>
                    <a:pt x="13591616" y="7572083"/>
                  </a:lnTo>
                  <a:lnTo>
                    <a:pt x="13544029" y="7562037"/>
                  </a:lnTo>
                  <a:lnTo>
                    <a:pt x="13499503" y="7564374"/>
                  </a:lnTo>
                  <a:lnTo>
                    <a:pt x="13357035" y="7574559"/>
                  </a:lnTo>
                  <a:lnTo>
                    <a:pt x="13312889" y="7590244"/>
                  </a:lnTo>
                  <a:lnTo>
                    <a:pt x="13259905" y="7595590"/>
                  </a:lnTo>
                  <a:lnTo>
                    <a:pt x="12917767" y="7717129"/>
                  </a:lnTo>
                  <a:lnTo>
                    <a:pt x="12829324" y="7775511"/>
                  </a:lnTo>
                  <a:lnTo>
                    <a:pt x="12781179" y="7792606"/>
                  </a:lnTo>
                  <a:lnTo>
                    <a:pt x="12651639" y="7879067"/>
                  </a:lnTo>
                  <a:lnTo>
                    <a:pt x="12613513" y="7919567"/>
                  </a:lnTo>
                  <a:lnTo>
                    <a:pt x="12530125" y="7976146"/>
                  </a:lnTo>
                  <a:lnTo>
                    <a:pt x="12457265" y="8055940"/>
                  </a:lnTo>
                  <a:lnTo>
                    <a:pt x="12417958" y="8083372"/>
                  </a:lnTo>
                  <a:lnTo>
                    <a:pt x="12350001" y="8161426"/>
                  </a:lnTo>
                  <a:lnTo>
                    <a:pt x="12317159" y="8200060"/>
                  </a:lnTo>
                  <a:lnTo>
                    <a:pt x="12289333" y="8250364"/>
                  </a:lnTo>
                  <a:lnTo>
                    <a:pt x="12258065" y="8288439"/>
                  </a:lnTo>
                  <a:lnTo>
                    <a:pt x="12227611" y="8326209"/>
                  </a:lnTo>
                  <a:lnTo>
                    <a:pt x="12203748" y="8375116"/>
                  </a:lnTo>
                  <a:lnTo>
                    <a:pt x="12176189" y="8411858"/>
                  </a:lnTo>
                  <a:lnTo>
                    <a:pt x="12153481" y="8460372"/>
                  </a:lnTo>
                  <a:lnTo>
                    <a:pt x="12127103" y="8496694"/>
                  </a:lnTo>
                  <a:lnTo>
                    <a:pt x="12105602" y="8544763"/>
                  </a:lnTo>
                  <a:lnTo>
                    <a:pt x="12080456" y="8580653"/>
                  </a:lnTo>
                  <a:lnTo>
                    <a:pt x="12060212" y="8628278"/>
                  </a:lnTo>
                  <a:lnTo>
                    <a:pt x="12040603" y="8675675"/>
                  </a:lnTo>
                  <a:lnTo>
                    <a:pt x="12021655" y="8722830"/>
                  </a:lnTo>
                  <a:lnTo>
                    <a:pt x="12003392" y="8769756"/>
                  </a:lnTo>
                  <a:lnTo>
                    <a:pt x="11985803" y="8816442"/>
                  </a:lnTo>
                  <a:lnTo>
                    <a:pt x="11964657" y="8850909"/>
                  </a:lnTo>
                  <a:lnTo>
                    <a:pt x="11952732" y="8909050"/>
                  </a:lnTo>
                  <a:lnTo>
                    <a:pt x="11937276" y="8954973"/>
                  </a:lnTo>
                  <a:lnTo>
                    <a:pt x="11922557" y="9000642"/>
                  </a:lnTo>
                  <a:lnTo>
                    <a:pt x="11906974" y="9046604"/>
                  </a:lnTo>
                  <a:lnTo>
                    <a:pt x="11892051" y="9092349"/>
                  </a:lnTo>
                  <a:lnTo>
                    <a:pt x="11882082" y="9149791"/>
                  </a:lnTo>
                  <a:lnTo>
                    <a:pt x="11868607" y="9195016"/>
                  </a:lnTo>
                  <a:lnTo>
                    <a:pt x="11860174" y="9251925"/>
                  </a:lnTo>
                  <a:lnTo>
                    <a:pt x="11848313" y="9296565"/>
                  </a:lnTo>
                  <a:lnTo>
                    <a:pt x="11841569" y="9352877"/>
                  </a:lnTo>
                  <a:lnTo>
                    <a:pt x="11835727" y="9408858"/>
                  </a:lnTo>
                  <a:lnTo>
                    <a:pt x="11826596" y="9452534"/>
                  </a:lnTo>
                  <a:lnTo>
                    <a:pt x="11822684" y="9507830"/>
                  </a:lnTo>
                  <a:lnTo>
                    <a:pt x="11819814" y="9562770"/>
                  </a:lnTo>
                  <a:lnTo>
                    <a:pt x="11817998" y="9617316"/>
                  </a:lnTo>
                  <a:lnTo>
                    <a:pt x="11813057" y="9659506"/>
                  </a:lnTo>
                  <a:lnTo>
                    <a:pt x="11813502" y="9713265"/>
                  </a:lnTo>
                  <a:lnTo>
                    <a:pt x="11815089" y="9766605"/>
                  </a:lnTo>
                  <a:lnTo>
                    <a:pt x="11817845" y="9819538"/>
                  </a:lnTo>
                  <a:lnTo>
                    <a:pt x="11821719" y="9872078"/>
                  </a:lnTo>
                  <a:lnTo>
                    <a:pt x="11826646" y="9924237"/>
                  </a:lnTo>
                  <a:lnTo>
                    <a:pt x="11832590" y="9976028"/>
                  </a:lnTo>
                  <a:lnTo>
                    <a:pt x="11839512" y="10027488"/>
                  </a:lnTo>
                  <a:lnTo>
                    <a:pt x="11847335" y="10078618"/>
                  </a:lnTo>
                  <a:lnTo>
                    <a:pt x="11856301" y="10129342"/>
                  </a:lnTo>
                  <a:lnTo>
                    <a:pt x="11866105" y="10179774"/>
                  </a:lnTo>
                  <a:lnTo>
                    <a:pt x="11876723" y="10229913"/>
                  </a:lnTo>
                  <a:lnTo>
                    <a:pt x="11888153" y="10279761"/>
                  </a:lnTo>
                  <a:lnTo>
                    <a:pt x="11888000" y="10279812"/>
                  </a:lnTo>
                  <a:lnTo>
                    <a:pt x="11987416" y="10284930"/>
                  </a:lnTo>
                  <a:lnTo>
                    <a:pt x="11983555" y="10272814"/>
                  </a:lnTo>
                  <a:lnTo>
                    <a:pt x="11971884" y="10223055"/>
                  </a:lnTo>
                  <a:lnTo>
                    <a:pt x="11961025" y="10173005"/>
                  </a:lnTo>
                  <a:lnTo>
                    <a:pt x="11951005" y="10122649"/>
                  </a:lnTo>
                  <a:lnTo>
                    <a:pt x="11946039" y="10083990"/>
                  </a:lnTo>
                  <a:lnTo>
                    <a:pt x="11937619" y="10033063"/>
                  </a:lnTo>
                  <a:lnTo>
                    <a:pt x="11930012" y="9981857"/>
                  </a:lnTo>
                  <a:lnTo>
                    <a:pt x="11923725" y="9930181"/>
                  </a:lnTo>
                  <a:lnTo>
                    <a:pt x="11918340" y="9878187"/>
                  </a:lnTo>
                  <a:lnTo>
                    <a:pt x="11913908" y="9825850"/>
                  </a:lnTo>
                  <a:lnTo>
                    <a:pt x="11910479" y="9773158"/>
                  </a:lnTo>
                  <a:lnTo>
                    <a:pt x="11908130" y="9720072"/>
                  </a:lnTo>
                  <a:lnTo>
                    <a:pt x="11911165" y="9678568"/>
                  </a:lnTo>
                  <a:lnTo>
                    <a:pt x="11909108" y="9679292"/>
                  </a:lnTo>
                  <a:lnTo>
                    <a:pt x="11910797" y="9624784"/>
                  </a:lnTo>
                  <a:lnTo>
                    <a:pt x="11913730" y="9569831"/>
                  </a:lnTo>
                  <a:lnTo>
                    <a:pt x="11917845" y="9514459"/>
                  </a:lnTo>
                  <a:lnTo>
                    <a:pt x="11923090" y="9458693"/>
                  </a:lnTo>
                  <a:lnTo>
                    <a:pt x="11929389" y="9402534"/>
                  </a:lnTo>
                  <a:lnTo>
                    <a:pt x="11939651" y="9358465"/>
                  </a:lnTo>
                  <a:lnTo>
                    <a:pt x="11946446" y="9302140"/>
                  </a:lnTo>
                  <a:lnTo>
                    <a:pt x="11958282" y="9257500"/>
                  </a:lnTo>
                  <a:lnTo>
                    <a:pt x="11966639" y="9200617"/>
                  </a:lnTo>
                  <a:lnTo>
                    <a:pt x="11980012" y="9155443"/>
                  </a:lnTo>
                  <a:lnTo>
                    <a:pt x="11989880" y="9098026"/>
                  </a:lnTo>
                  <a:lnTo>
                    <a:pt x="12004739" y="9052306"/>
                  </a:lnTo>
                  <a:lnTo>
                    <a:pt x="12002097" y="9053246"/>
                  </a:lnTo>
                  <a:lnTo>
                    <a:pt x="12016118" y="9007831"/>
                  </a:lnTo>
                  <a:lnTo>
                    <a:pt x="12030761" y="8962199"/>
                  </a:lnTo>
                  <a:lnTo>
                    <a:pt x="12046026" y="8916340"/>
                  </a:lnTo>
                  <a:lnTo>
                    <a:pt x="12061927" y="8870264"/>
                  </a:lnTo>
                  <a:lnTo>
                    <a:pt x="12078487" y="8823947"/>
                  </a:lnTo>
                  <a:lnTo>
                    <a:pt x="12095721" y="8777389"/>
                  </a:lnTo>
                  <a:lnTo>
                    <a:pt x="12117883" y="8742566"/>
                  </a:lnTo>
                  <a:lnTo>
                    <a:pt x="12115343" y="8743467"/>
                  </a:lnTo>
                  <a:lnTo>
                    <a:pt x="12138050" y="8694966"/>
                  </a:lnTo>
                  <a:lnTo>
                    <a:pt x="12161482" y="8646211"/>
                  </a:lnTo>
                  <a:lnTo>
                    <a:pt x="12185637" y="8597189"/>
                  </a:lnTo>
                  <a:lnTo>
                    <a:pt x="12210517" y="8547925"/>
                  </a:lnTo>
                  <a:lnTo>
                    <a:pt x="12236133" y="8498383"/>
                  </a:lnTo>
                  <a:lnTo>
                    <a:pt x="12260174" y="8452955"/>
                  </a:lnTo>
                  <a:lnTo>
                    <a:pt x="12262218" y="8462162"/>
                  </a:lnTo>
                  <a:lnTo>
                    <a:pt x="12269724" y="8446021"/>
                  </a:lnTo>
                  <a:lnTo>
                    <a:pt x="12284723" y="8413737"/>
                  </a:lnTo>
                  <a:lnTo>
                    <a:pt x="12311990" y="8377098"/>
                  </a:lnTo>
                  <a:lnTo>
                    <a:pt x="12339853" y="8340242"/>
                  </a:lnTo>
                  <a:lnTo>
                    <a:pt x="12368352" y="8303158"/>
                  </a:lnTo>
                  <a:lnTo>
                    <a:pt x="12393295" y="8253870"/>
                  </a:lnTo>
                  <a:lnTo>
                    <a:pt x="12425134" y="8215604"/>
                  </a:lnTo>
                  <a:lnTo>
                    <a:pt x="12461875" y="8189074"/>
                  </a:lnTo>
                  <a:lnTo>
                    <a:pt x="12528766" y="8111401"/>
                  </a:lnTo>
                  <a:lnTo>
                    <a:pt x="12566980" y="8070863"/>
                  </a:lnTo>
                  <a:lnTo>
                    <a:pt x="12609944" y="8042122"/>
                  </a:lnTo>
                  <a:lnTo>
                    <a:pt x="12649175" y="8001228"/>
                  </a:lnTo>
                  <a:lnTo>
                    <a:pt x="12693193" y="7972120"/>
                  </a:lnTo>
                  <a:lnTo>
                    <a:pt x="12924181" y="7822679"/>
                  </a:lnTo>
                  <a:lnTo>
                    <a:pt x="12974460" y="7804810"/>
                  </a:lnTo>
                  <a:lnTo>
                    <a:pt x="13020650" y="7774927"/>
                  </a:lnTo>
                  <a:lnTo>
                    <a:pt x="13244856" y="7695273"/>
                  </a:lnTo>
                  <a:lnTo>
                    <a:pt x="13285673" y="7694257"/>
                  </a:lnTo>
                  <a:lnTo>
                    <a:pt x="13358394" y="7668412"/>
                  </a:lnTo>
                  <a:lnTo>
                    <a:pt x="13398767" y="7667549"/>
                  </a:lnTo>
                  <a:lnTo>
                    <a:pt x="13426923" y="7671028"/>
                  </a:lnTo>
                  <a:lnTo>
                    <a:pt x="13450659" y="7662596"/>
                  </a:lnTo>
                  <a:lnTo>
                    <a:pt x="13478459" y="7666202"/>
                  </a:lnTo>
                  <a:lnTo>
                    <a:pt x="13501802" y="7657909"/>
                  </a:lnTo>
                  <a:lnTo>
                    <a:pt x="13524383" y="7663358"/>
                  </a:lnTo>
                  <a:lnTo>
                    <a:pt x="13542467" y="7656931"/>
                  </a:lnTo>
                  <a:lnTo>
                    <a:pt x="13586435" y="7668273"/>
                  </a:lnTo>
                  <a:lnTo>
                    <a:pt x="13597890" y="7664196"/>
                  </a:lnTo>
                  <a:lnTo>
                    <a:pt x="13616953" y="7670901"/>
                  </a:lnTo>
                  <a:lnTo>
                    <a:pt x="13635774" y="7677696"/>
                  </a:lnTo>
                  <a:lnTo>
                    <a:pt x="13654392" y="7684554"/>
                  </a:lnTo>
                  <a:lnTo>
                    <a:pt x="13658317" y="7683170"/>
                  </a:lnTo>
                  <a:lnTo>
                    <a:pt x="13674433" y="7690917"/>
                  </a:lnTo>
                  <a:lnTo>
                    <a:pt x="13686054" y="7686789"/>
                  </a:lnTo>
                  <a:lnTo>
                    <a:pt x="13701713" y="7694714"/>
                  </a:lnTo>
                  <a:lnTo>
                    <a:pt x="13717156" y="7702702"/>
                  </a:lnTo>
                  <a:lnTo>
                    <a:pt x="13733069" y="7710525"/>
                  </a:lnTo>
                  <a:lnTo>
                    <a:pt x="13748639" y="7718463"/>
                  </a:lnTo>
                  <a:lnTo>
                    <a:pt x="13763905" y="7726527"/>
                  </a:lnTo>
                  <a:lnTo>
                    <a:pt x="13778878" y="7734681"/>
                  </a:lnTo>
                  <a:lnTo>
                    <a:pt x="13796315" y="7741958"/>
                  </a:lnTo>
                  <a:lnTo>
                    <a:pt x="13817499" y="7761389"/>
                  </a:lnTo>
                  <a:lnTo>
                    <a:pt x="13833945" y="7769034"/>
                  </a:lnTo>
                  <a:lnTo>
                    <a:pt x="13854202" y="7788783"/>
                  </a:lnTo>
                  <a:lnTo>
                    <a:pt x="13899096" y="7826756"/>
                  </a:lnTo>
                  <a:lnTo>
                    <a:pt x="13941260" y="7865681"/>
                  </a:lnTo>
                  <a:lnTo>
                    <a:pt x="13967892" y="7896657"/>
                  </a:lnTo>
                  <a:lnTo>
                    <a:pt x="13993495" y="7927988"/>
                  </a:lnTo>
                  <a:lnTo>
                    <a:pt x="14013879" y="7947698"/>
                  </a:lnTo>
                  <a:lnTo>
                    <a:pt x="14037640" y="7979689"/>
                  </a:lnTo>
                  <a:lnTo>
                    <a:pt x="14060411" y="8012036"/>
                  </a:lnTo>
                  <a:lnTo>
                    <a:pt x="14082281" y="8044701"/>
                  </a:lnTo>
                  <a:lnTo>
                    <a:pt x="14103223" y="8077695"/>
                  </a:lnTo>
                  <a:lnTo>
                    <a:pt x="14123175" y="8111033"/>
                  </a:lnTo>
                  <a:lnTo>
                    <a:pt x="14147445" y="8156321"/>
                  </a:lnTo>
                  <a:lnTo>
                    <a:pt x="14170038" y="8202219"/>
                  </a:lnTo>
                  <a:lnTo>
                    <a:pt x="14138072" y="8213572"/>
                  </a:lnTo>
                  <a:lnTo>
                    <a:pt x="14017549" y="8296808"/>
                  </a:lnTo>
                  <a:lnTo>
                    <a:pt x="13979525" y="8323808"/>
                  </a:lnTo>
                  <a:lnTo>
                    <a:pt x="13947343" y="8362188"/>
                  </a:lnTo>
                  <a:lnTo>
                    <a:pt x="13917079" y="8399894"/>
                  </a:lnTo>
                  <a:lnTo>
                    <a:pt x="13889050" y="8436813"/>
                  </a:lnTo>
                  <a:lnTo>
                    <a:pt x="13866521" y="8471764"/>
                  </a:lnTo>
                  <a:lnTo>
                    <a:pt x="13850226" y="8517992"/>
                  </a:lnTo>
                  <a:lnTo>
                    <a:pt x="13831557" y="8551583"/>
                  </a:lnTo>
                  <a:lnTo>
                    <a:pt x="13806310" y="8641410"/>
                  </a:lnTo>
                  <a:lnTo>
                    <a:pt x="13795261" y="8685771"/>
                  </a:lnTo>
                  <a:lnTo>
                    <a:pt x="13785787" y="8729561"/>
                  </a:lnTo>
                  <a:lnTo>
                    <a:pt x="13777938" y="8772792"/>
                  </a:lnTo>
                  <a:lnTo>
                    <a:pt x="13774014" y="8828100"/>
                  </a:lnTo>
                  <a:lnTo>
                    <a:pt x="13772820" y="8882431"/>
                  </a:lnTo>
                  <a:lnTo>
                    <a:pt x="13775373" y="8935428"/>
                  </a:lnTo>
                  <a:lnTo>
                    <a:pt x="13782650" y="8986761"/>
                  </a:lnTo>
                  <a:lnTo>
                    <a:pt x="13795642" y="9036050"/>
                  </a:lnTo>
                  <a:lnTo>
                    <a:pt x="13815352" y="9082964"/>
                  </a:lnTo>
                  <a:lnTo>
                    <a:pt x="13842759" y="9127134"/>
                  </a:lnTo>
                  <a:lnTo>
                    <a:pt x="13874890" y="9169629"/>
                  </a:lnTo>
                  <a:lnTo>
                    <a:pt x="13908799" y="9198013"/>
                  </a:lnTo>
                  <a:lnTo>
                    <a:pt x="13944333" y="9212351"/>
                  </a:lnTo>
                  <a:lnTo>
                    <a:pt x="13985621" y="9224632"/>
                  </a:lnTo>
                  <a:lnTo>
                    <a:pt x="14033119" y="9234716"/>
                  </a:lnTo>
                  <a:lnTo>
                    <a:pt x="14079169" y="9231833"/>
                  </a:lnTo>
                  <a:lnTo>
                    <a:pt x="14165555" y="9201150"/>
                  </a:lnTo>
                  <a:lnTo>
                    <a:pt x="14201597" y="9161386"/>
                  </a:lnTo>
                  <a:lnTo>
                    <a:pt x="14238796" y="9134691"/>
                  </a:lnTo>
                  <a:lnTo>
                    <a:pt x="14264488" y="9085135"/>
                  </a:lnTo>
                  <a:lnTo>
                    <a:pt x="14278026" y="9066847"/>
                  </a:lnTo>
                  <a:lnTo>
                    <a:pt x="14291551" y="9048559"/>
                  </a:lnTo>
                  <a:lnTo>
                    <a:pt x="14311579" y="9001023"/>
                  </a:lnTo>
                  <a:lnTo>
                    <a:pt x="14328483" y="8968054"/>
                  </a:lnTo>
                  <a:lnTo>
                    <a:pt x="14339342" y="8923769"/>
                  </a:lnTo>
                  <a:lnTo>
                    <a:pt x="14348435" y="8880107"/>
                  </a:lnTo>
                  <a:lnTo>
                    <a:pt x="14355801" y="8837054"/>
                  </a:lnTo>
                  <a:lnTo>
                    <a:pt x="14364272" y="8793607"/>
                  </a:lnTo>
                  <a:lnTo>
                    <a:pt x="14370838" y="8750846"/>
                  </a:lnTo>
                  <a:lnTo>
                    <a:pt x="14371142" y="8696833"/>
                  </a:lnTo>
                  <a:lnTo>
                    <a:pt x="14373593" y="8655520"/>
                  </a:lnTo>
                  <a:lnTo>
                    <a:pt x="14370444" y="8602726"/>
                  </a:lnTo>
                  <a:lnTo>
                    <a:pt x="14365313" y="8550643"/>
                  </a:lnTo>
                  <a:lnTo>
                    <a:pt x="14358226" y="8499246"/>
                  </a:lnTo>
                  <a:lnTo>
                    <a:pt x="14353451" y="8460511"/>
                  </a:lnTo>
                  <a:lnTo>
                    <a:pt x="14342517" y="8410486"/>
                  </a:lnTo>
                  <a:lnTo>
                    <a:pt x="14329702" y="8361134"/>
                  </a:lnTo>
                  <a:lnTo>
                    <a:pt x="14315008" y="8312442"/>
                  </a:lnTo>
                  <a:lnTo>
                    <a:pt x="14298473" y="8264411"/>
                  </a:lnTo>
                  <a:lnTo>
                    <a:pt x="14334909" y="8251469"/>
                  </a:lnTo>
                  <a:lnTo>
                    <a:pt x="14357249" y="8257006"/>
                  </a:lnTo>
                  <a:lnTo>
                    <a:pt x="14397317" y="8242770"/>
                  </a:lnTo>
                  <a:lnTo>
                    <a:pt x="14423390" y="8246986"/>
                  </a:lnTo>
                  <a:lnTo>
                    <a:pt x="14445044" y="8239290"/>
                  </a:lnTo>
                  <a:lnTo>
                    <a:pt x="14470761" y="8243633"/>
                  </a:lnTo>
                  <a:lnTo>
                    <a:pt x="14510639" y="8242948"/>
                  </a:lnTo>
                  <a:lnTo>
                    <a:pt x="14554264" y="8254403"/>
                  </a:lnTo>
                  <a:lnTo>
                    <a:pt x="14631657" y="8253857"/>
                  </a:lnTo>
                  <a:lnTo>
                    <a:pt x="14686458" y="8261350"/>
                  </a:lnTo>
                  <a:lnTo>
                    <a:pt x="14744688" y="8281098"/>
                  </a:lnTo>
                  <a:lnTo>
                    <a:pt x="14797837" y="8289163"/>
                  </a:lnTo>
                  <a:lnTo>
                    <a:pt x="14854403" y="8309508"/>
                  </a:lnTo>
                  <a:lnTo>
                    <a:pt x="14949424" y="8329663"/>
                  </a:lnTo>
                  <a:lnTo>
                    <a:pt x="15000504" y="8351939"/>
                  </a:lnTo>
                  <a:lnTo>
                    <a:pt x="15047049" y="8362366"/>
                  </a:lnTo>
                  <a:lnTo>
                    <a:pt x="15148319" y="8407260"/>
                  </a:lnTo>
                  <a:lnTo>
                    <a:pt x="15194801" y="8417700"/>
                  </a:lnTo>
                  <a:lnTo>
                    <a:pt x="15245791" y="8440014"/>
                  </a:lnTo>
                  <a:lnTo>
                    <a:pt x="15340546" y="8460257"/>
                  </a:lnTo>
                  <a:lnTo>
                    <a:pt x="15393061" y="8482038"/>
                  </a:lnTo>
                  <a:lnTo>
                    <a:pt x="15442121" y="8491563"/>
                  </a:lnTo>
                  <a:lnTo>
                    <a:pt x="15492070" y="8500770"/>
                  </a:lnTo>
                  <a:lnTo>
                    <a:pt x="15544191" y="8509216"/>
                  </a:lnTo>
                  <a:lnTo>
                    <a:pt x="15597340" y="8517293"/>
                  </a:lnTo>
                  <a:lnTo>
                    <a:pt x="15651404" y="8525040"/>
                  </a:lnTo>
                  <a:lnTo>
                    <a:pt x="15702039" y="8520519"/>
                  </a:lnTo>
                  <a:lnTo>
                    <a:pt x="15757665" y="8527720"/>
                  </a:lnTo>
                  <a:lnTo>
                    <a:pt x="15862237" y="8517522"/>
                  </a:lnTo>
                  <a:lnTo>
                    <a:pt x="15962135" y="8508987"/>
                  </a:lnTo>
                  <a:lnTo>
                    <a:pt x="16008363" y="8492566"/>
                  </a:lnTo>
                  <a:lnTo>
                    <a:pt x="16059099" y="8488020"/>
                  </a:lnTo>
                  <a:lnTo>
                    <a:pt x="16291763" y="8405368"/>
                  </a:lnTo>
                  <a:lnTo>
                    <a:pt x="16333089" y="8377212"/>
                  </a:lnTo>
                  <a:lnTo>
                    <a:pt x="16378428" y="8361108"/>
                  </a:lnTo>
                  <a:lnTo>
                    <a:pt x="16538905" y="8250174"/>
                  </a:lnTo>
                  <a:lnTo>
                    <a:pt x="16573602" y="8210905"/>
                  </a:lnTo>
                  <a:lnTo>
                    <a:pt x="16611981" y="8183791"/>
                  </a:lnTo>
                  <a:lnTo>
                    <a:pt x="16645598" y="8144891"/>
                  </a:lnTo>
                  <a:lnTo>
                    <a:pt x="16682962" y="8118145"/>
                  </a:lnTo>
                  <a:lnTo>
                    <a:pt x="16715537" y="8079613"/>
                  </a:lnTo>
                  <a:lnTo>
                    <a:pt x="16779024" y="8003146"/>
                  </a:lnTo>
                  <a:lnTo>
                    <a:pt x="16840213" y="7927492"/>
                  </a:lnTo>
                  <a:lnTo>
                    <a:pt x="16898087" y="7853032"/>
                  </a:lnTo>
                  <a:lnTo>
                    <a:pt x="16909149" y="7835620"/>
                  </a:lnTo>
                  <a:lnTo>
                    <a:pt x="16909669" y="7660233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55202" y="3759129"/>
              <a:ext cx="4577715" cy="4559300"/>
            </a:xfrm>
            <a:custGeom>
              <a:avLst/>
              <a:gdLst/>
              <a:ahLst/>
              <a:cxnLst/>
              <a:rect l="l" t="t" r="r" b="b"/>
              <a:pathLst>
                <a:path w="4577715" h="4559300">
                  <a:moveTo>
                    <a:pt x="2481274" y="12700"/>
                  </a:moveTo>
                  <a:lnTo>
                    <a:pt x="2096319" y="12700"/>
                  </a:lnTo>
                  <a:lnTo>
                    <a:pt x="2144050" y="0"/>
                  </a:lnTo>
                  <a:lnTo>
                    <a:pt x="2433544" y="0"/>
                  </a:lnTo>
                  <a:lnTo>
                    <a:pt x="2481274" y="12700"/>
                  </a:lnTo>
                  <a:close/>
                </a:path>
                <a:path w="4577715" h="4559300">
                  <a:moveTo>
                    <a:pt x="2669340" y="38100"/>
                  </a:moveTo>
                  <a:lnTo>
                    <a:pt x="1908253" y="38100"/>
                  </a:lnTo>
                  <a:lnTo>
                    <a:pt x="2001695" y="12700"/>
                  </a:lnTo>
                  <a:lnTo>
                    <a:pt x="2575898" y="12700"/>
                  </a:lnTo>
                  <a:lnTo>
                    <a:pt x="2669340" y="38100"/>
                  </a:lnTo>
                  <a:close/>
                </a:path>
                <a:path w="4577715" h="4559300">
                  <a:moveTo>
                    <a:pt x="2852358" y="76200"/>
                  </a:moveTo>
                  <a:lnTo>
                    <a:pt x="1725235" y="76200"/>
                  </a:lnTo>
                  <a:lnTo>
                    <a:pt x="1862001" y="38100"/>
                  </a:lnTo>
                  <a:lnTo>
                    <a:pt x="2715593" y="38100"/>
                  </a:lnTo>
                  <a:lnTo>
                    <a:pt x="2852358" y="76200"/>
                  </a:lnTo>
                  <a:close/>
                </a:path>
                <a:path w="4577715" h="4559300">
                  <a:moveTo>
                    <a:pt x="2761520" y="4533900"/>
                  </a:moveTo>
                  <a:lnTo>
                    <a:pt x="1816073" y="4533900"/>
                  </a:lnTo>
                  <a:lnTo>
                    <a:pt x="1504529" y="4445000"/>
                  </a:lnTo>
                  <a:lnTo>
                    <a:pt x="1461562" y="4419600"/>
                  </a:lnTo>
                  <a:lnTo>
                    <a:pt x="1376884" y="4394200"/>
                  </a:lnTo>
                  <a:lnTo>
                    <a:pt x="1335191" y="4368800"/>
                  </a:lnTo>
                  <a:lnTo>
                    <a:pt x="1293944" y="4356100"/>
                  </a:lnTo>
                  <a:lnTo>
                    <a:pt x="1212821" y="4305300"/>
                  </a:lnTo>
                  <a:lnTo>
                    <a:pt x="1172967" y="4292600"/>
                  </a:lnTo>
                  <a:lnTo>
                    <a:pt x="1094721" y="4241800"/>
                  </a:lnTo>
                  <a:lnTo>
                    <a:pt x="1018491" y="4191000"/>
                  </a:lnTo>
                  <a:lnTo>
                    <a:pt x="944358" y="4140200"/>
                  </a:lnTo>
                  <a:lnTo>
                    <a:pt x="908102" y="4114800"/>
                  </a:lnTo>
                  <a:lnTo>
                    <a:pt x="872400" y="4089400"/>
                  </a:lnTo>
                  <a:lnTo>
                    <a:pt x="837261" y="4064000"/>
                  </a:lnTo>
                  <a:lnTo>
                    <a:pt x="802696" y="4025900"/>
                  </a:lnTo>
                  <a:lnTo>
                    <a:pt x="768715" y="4000500"/>
                  </a:lnTo>
                  <a:lnTo>
                    <a:pt x="735328" y="3975100"/>
                  </a:lnTo>
                  <a:lnTo>
                    <a:pt x="702543" y="3937000"/>
                  </a:lnTo>
                  <a:lnTo>
                    <a:pt x="670373" y="3911600"/>
                  </a:lnTo>
                  <a:lnTo>
                    <a:pt x="638825" y="3873500"/>
                  </a:lnTo>
                  <a:lnTo>
                    <a:pt x="607911" y="3848100"/>
                  </a:lnTo>
                  <a:lnTo>
                    <a:pt x="577640" y="3810000"/>
                  </a:lnTo>
                  <a:lnTo>
                    <a:pt x="548022" y="3771900"/>
                  </a:lnTo>
                  <a:lnTo>
                    <a:pt x="519067" y="3746500"/>
                  </a:lnTo>
                  <a:lnTo>
                    <a:pt x="490785" y="3708400"/>
                  </a:lnTo>
                  <a:lnTo>
                    <a:pt x="463185" y="3670300"/>
                  </a:lnTo>
                  <a:lnTo>
                    <a:pt x="436279" y="3632200"/>
                  </a:lnTo>
                  <a:lnTo>
                    <a:pt x="410076" y="3594100"/>
                  </a:lnTo>
                  <a:lnTo>
                    <a:pt x="384585" y="3556000"/>
                  </a:lnTo>
                  <a:lnTo>
                    <a:pt x="359816" y="3517900"/>
                  </a:lnTo>
                  <a:lnTo>
                    <a:pt x="335781" y="3479800"/>
                  </a:lnTo>
                  <a:lnTo>
                    <a:pt x="312487" y="3441700"/>
                  </a:lnTo>
                  <a:lnTo>
                    <a:pt x="289946" y="3403600"/>
                  </a:lnTo>
                  <a:lnTo>
                    <a:pt x="268168" y="3365500"/>
                  </a:lnTo>
                  <a:lnTo>
                    <a:pt x="247162" y="3327400"/>
                  </a:lnTo>
                  <a:lnTo>
                    <a:pt x="226938" y="3289300"/>
                  </a:lnTo>
                  <a:lnTo>
                    <a:pt x="207506" y="3238500"/>
                  </a:lnTo>
                  <a:lnTo>
                    <a:pt x="188876" y="3200400"/>
                  </a:lnTo>
                  <a:lnTo>
                    <a:pt x="171058" y="3162300"/>
                  </a:lnTo>
                  <a:lnTo>
                    <a:pt x="154062" y="3111500"/>
                  </a:lnTo>
                  <a:lnTo>
                    <a:pt x="137897" y="3073400"/>
                  </a:lnTo>
                  <a:lnTo>
                    <a:pt x="122575" y="3035300"/>
                  </a:lnTo>
                  <a:lnTo>
                    <a:pt x="108104" y="2984500"/>
                  </a:lnTo>
                  <a:lnTo>
                    <a:pt x="94495" y="2946400"/>
                  </a:lnTo>
                  <a:lnTo>
                    <a:pt x="81758" y="2895600"/>
                  </a:lnTo>
                  <a:lnTo>
                    <a:pt x="69901" y="2857500"/>
                  </a:lnTo>
                  <a:lnTo>
                    <a:pt x="58937" y="2806700"/>
                  </a:lnTo>
                  <a:lnTo>
                    <a:pt x="48874" y="2768600"/>
                  </a:lnTo>
                  <a:lnTo>
                    <a:pt x="39722" y="2717800"/>
                  </a:lnTo>
                  <a:lnTo>
                    <a:pt x="31491" y="2667000"/>
                  </a:lnTo>
                  <a:lnTo>
                    <a:pt x="24191" y="2628900"/>
                  </a:lnTo>
                  <a:lnTo>
                    <a:pt x="17832" y="2578100"/>
                  </a:lnTo>
                  <a:lnTo>
                    <a:pt x="12425" y="2527300"/>
                  </a:lnTo>
                  <a:lnTo>
                    <a:pt x="7978" y="2476500"/>
                  </a:lnTo>
                  <a:lnTo>
                    <a:pt x="4502" y="2438400"/>
                  </a:lnTo>
                  <a:lnTo>
                    <a:pt x="2007" y="2387600"/>
                  </a:lnTo>
                  <a:lnTo>
                    <a:pt x="503" y="2336800"/>
                  </a:lnTo>
                  <a:lnTo>
                    <a:pt x="0" y="2286000"/>
                  </a:lnTo>
                  <a:lnTo>
                    <a:pt x="503" y="2235200"/>
                  </a:lnTo>
                  <a:lnTo>
                    <a:pt x="2007" y="2197100"/>
                  </a:lnTo>
                  <a:lnTo>
                    <a:pt x="4502" y="2146300"/>
                  </a:lnTo>
                  <a:lnTo>
                    <a:pt x="7978" y="2095500"/>
                  </a:lnTo>
                  <a:lnTo>
                    <a:pt x="12425" y="2044700"/>
                  </a:lnTo>
                  <a:lnTo>
                    <a:pt x="17832" y="2006600"/>
                  </a:lnTo>
                  <a:lnTo>
                    <a:pt x="24191" y="1955800"/>
                  </a:lnTo>
                  <a:lnTo>
                    <a:pt x="31491" y="1905000"/>
                  </a:lnTo>
                  <a:lnTo>
                    <a:pt x="39722" y="1866900"/>
                  </a:lnTo>
                  <a:lnTo>
                    <a:pt x="48874" y="1816100"/>
                  </a:lnTo>
                  <a:lnTo>
                    <a:pt x="58937" y="1765300"/>
                  </a:lnTo>
                  <a:lnTo>
                    <a:pt x="69901" y="1727200"/>
                  </a:lnTo>
                  <a:lnTo>
                    <a:pt x="81758" y="1676400"/>
                  </a:lnTo>
                  <a:lnTo>
                    <a:pt x="94495" y="1638300"/>
                  </a:lnTo>
                  <a:lnTo>
                    <a:pt x="108104" y="1587500"/>
                  </a:lnTo>
                  <a:lnTo>
                    <a:pt x="122575" y="1549400"/>
                  </a:lnTo>
                  <a:lnTo>
                    <a:pt x="137897" y="1511300"/>
                  </a:lnTo>
                  <a:lnTo>
                    <a:pt x="154062" y="1460500"/>
                  </a:lnTo>
                  <a:lnTo>
                    <a:pt x="171058" y="1422400"/>
                  </a:lnTo>
                  <a:lnTo>
                    <a:pt x="188876" y="1371600"/>
                  </a:lnTo>
                  <a:lnTo>
                    <a:pt x="207506" y="1333500"/>
                  </a:lnTo>
                  <a:lnTo>
                    <a:pt x="226938" y="1295400"/>
                  </a:lnTo>
                  <a:lnTo>
                    <a:pt x="247162" y="1257300"/>
                  </a:lnTo>
                  <a:lnTo>
                    <a:pt x="268168" y="1219200"/>
                  </a:lnTo>
                  <a:lnTo>
                    <a:pt x="289946" y="1168400"/>
                  </a:lnTo>
                  <a:lnTo>
                    <a:pt x="312487" y="1130300"/>
                  </a:lnTo>
                  <a:lnTo>
                    <a:pt x="335781" y="1092200"/>
                  </a:lnTo>
                  <a:lnTo>
                    <a:pt x="359816" y="1054100"/>
                  </a:lnTo>
                  <a:lnTo>
                    <a:pt x="384585" y="1016000"/>
                  </a:lnTo>
                  <a:lnTo>
                    <a:pt x="410076" y="977900"/>
                  </a:lnTo>
                  <a:lnTo>
                    <a:pt x="436279" y="939800"/>
                  </a:lnTo>
                  <a:lnTo>
                    <a:pt x="463185" y="914400"/>
                  </a:lnTo>
                  <a:lnTo>
                    <a:pt x="490785" y="876300"/>
                  </a:lnTo>
                  <a:lnTo>
                    <a:pt x="519067" y="838200"/>
                  </a:lnTo>
                  <a:lnTo>
                    <a:pt x="548022" y="800100"/>
                  </a:lnTo>
                  <a:lnTo>
                    <a:pt x="577640" y="774700"/>
                  </a:lnTo>
                  <a:lnTo>
                    <a:pt x="607911" y="736600"/>
                  </a:lnTo>
                  <a:lnTo>
                    <a:pt x="638825" y="698500"/>
                  </a:lnTo>
                  <a:lnTo>
                    <a:pt x="670373" y="673100"/>
                  </a:lnTo>
                  <a:lnTo>
                    <a:pt x="702543" y="635000"/>
                  </a:lnTo>
                  <a:lnTo>
                    <a:pt x="735328" y="609600"/>
                  </a:lnTo>
                  <a:lnTo>
                    <a:pt x="768715" y="584200"/>
                  </a:lnTo>
                  <a:lnTo>
                    <a:pt x="802696" y="546100"/>
                  </a:lnTo>
                  <a:lnTo>
                    <a:pt x="837261" y="520700"/>
                  </a:lnTo>
                  <a:lnTo>
                    <a:pt x="872400" y="495300"/>
                  </a:lnTo>
                  <a:lnTo>
                    <a:pt x="908102" y="469900"/>
                  </a:lnTo>
                  <a:lnTo>
                    <a:pt x="944358" y="431800"/>
                  </a:lnTo>
                  <a:lnTo>
                    <a:pt x="1018491" y="381000"/>
                  </a:lnTo>
                  <a:lnTo>
                    <a:pt x="1094721" y="330200"/>
                  </a:lnTo>
                  <a:lnTo>
                    <a:pt x="1133597" y="317500"/>
                  </a:lnTo>
                  <a:lnTo>
                    <a:pt x="1212821" y="266700"/>
                  </a:lnTo>
                  <a:lnTo>
                    <a:pt x="1253150" y="254000"/>
                  </a:lnTo>
                  <a:lnTo>
                    <a:pt x="1335191" y="203200"/>
                  </a:lnTo>
                  <a:lnTo>
                    <a:pt x="1419011" y="177800"/>
                  </a:lnTo>
                  <a:lnTo>
                    <a:pt x="1461562" y="152400"/>
                  </a:lnTo>
                  <a:lnTo>
                    <a:pt x="1635817" y="101600"/>
                  </a:lnTo>
                  <a:lnTo>
                    <a:pt x="1680344" y="76200"/>
                  </a:lnTo>
                  <a:lnTo>
                    <a:pt x="2897250" y="76200"/>
                  </a:lnTo>
                  <a:lnTo>
                    <a:pt x="2941776" y="101600"/>
                  </a:lnTo>
                  <a:lnTo>
                    <a:pt x="3116031" y="152400"/>
                  </a:lnTo>
                  <a:lnTo>
                    <a:pt x="3158582" y="177800"/>
                  </a:lnTo>
                  <a:lnTo>
                    <a:pt x="3242402" y="203200"/>
                  </a:lnTo>
                  <a:lnTo>
                    <a:pt x="3324443" y="254000"/>
                  </a:lnTo>
                  <a:lnTo>
                    <a:pt x="3364772" y="266700"/>
                  </a:lnTo>
                  <a:lnTo>
                    <a:pt x="3443996" y="317500"/>
                  </a:lnTo>
                  <a:lnTo>
                    <a:pt x="3482872" y="330200"/>
                  </a:lnTo>
                  <a:lnTo>
                    <a:pt x="3559102" y="381000"/>
                  </a:lnTo>
                  <a:lnTo>
                    <a:pt x="3633235" y="431800"/>
                  </a:lnTo>
                  <a:lnTo>
                    <a:pt x="3669491" y="469900"/>
                  </a:lnTo>
                  <a:lnTo>
                    <a:pt x="3705193" y="495300"/>
                  </a:lnTo>
                  <a:lnTo>
                    <a:pt x="3740332" y="520700"/>
                  </a:lnTo>
                  <a:lnTo>
                    <a:pt x="3774897" y="546100"/>
                  </a:lnTo>
                  <a:lnTo>
                    <a:pt x="3808878" y="584200"/>
                  </a:lnTo>
                  <a:lnTo>
                    <a:pt x="3842266" y="609600"/>
                  </a:lnTo>
                  <a:lnTo>
                    <a:pt x="3875050" y="635000"/>
                  </a:lnTo>
                  <a:lnTo>
                    <a:pt x="3907221" y="673100"/>
                  </a:lnTo>
                  <a:lnTo>
                    <a:pt x="3938768" y="698500"/>
                  </a:lnTo>
                  <a:lnTo>
                    <a:pt x="3969682" y="736600"/>
                  </a:lnTo>
                  <a:lnTo>
                    <a:pt x="3999954" y="774700"/>
                  </a:lnTo>
                  <a:lnTo>
                    <a:pt x="4029572" y="800100"/>
                  </a:lnTo>
                  <a:lnTo>
                    <a:pt x="4058527" y="838200"/>
                  </a:lnTo>
                  <a:lnTo>
                    <a:pt x="4086809" y="876300"/>
                  </a:lnTo>
                  <a:lnTo>
                    <a:pt x="4114408" y="914400"/>
                  </a:lnTo>
                  <a:lnTo>
                    <a:pt x="4141314" y="939800"/>
                  </a:lnTo>
                  <a:lnTo>
                    <a:pt x="4167518" y="977900"/>
                  </a:lnTo>
                  <a:lnTo>
                    <a:pt x="4193009" y="1016000"/>
                  </a:lnTo>
                  <a:lnTo>
                    <a:pt x="4217777" y="1054100"/>
                  </a:lnTo>
                  <a:lnTo>
                    <a:pt x="4241813" y="1092200"/>
                  </a:lnTo>
                  <a:lnTo>
                    <a:pt x="4265106" y="1130300"/>
                  </a:lnTo>
                  <a:lnTo>
                    <a:pt x="4287647" y="1168400"/>
                  </a:lnTo>
                  <a:lnTo>
                    <a:pt x="4309425" y="1219200"/>
                  </a:lnTo>
                  <a:lnTo>
                    <a:pt x="4330432" y="1257300"/>
                  </a:lnTo>
                  <a:lnTo>
                    <a:pt x="4350656" y="1295400"/>
                  </a:lnTo>
                  <a:lnTo>
                    <a:pt x="4370088" y="1333500"/>
                  </a:lnTo>
                  <a:lnTo>
                    <a:pt x="4388718" y="1371600"/>
                  </a:lnTo>
                  <a:lnTo>
                    <a:pt x="4406536" y="1422400"/>
                  </a:lnTo>
                  <a:lnTo>
                    <a:pt x="4423532" y="1460500"/>
                  </a:lnTo>
                  <a:lnTo>
                    <a:pt x="4439696" y="1511300"/>
                  </a:lnTo>
                  <a:lnTo>
                    <a:pt x="4455018" y="1549400"/>
                  </a:lnTo>
                  <a:lnTo>
                    <a:pt x="4469489" y="1587500"/>
                  </a:lnTo>
                  <a:lnTo>
                    <a:pt x="4483098" y="1638300"/>
                  </a:lnTo>
                  <a:lnTo>
                    <a:pt x="4495836" y="1676400"/>
                  </a:lnTo>
                  <a:lnTo>
                    <a:pt x="4507692" y="1727200"/>
                  </a:lnTo>
                  <a:lnTo>
                    <a:pt x="4518657" y="1765300"/>
                  </a:lnTo>
                  <a:lnTo>
                    <a:pt x="4528720" y="1816100"/>
                  </a:lnTo>
                  <a:lnTo>
                    <a:pt x="4537872" y="1866900"/>
                  </a:lnTo>
                  <a:lnTo>
                    <a:pt x="4546103" y="1905000"/>
                  </a:lnTo>
                  <a:lnTo>
                    <a:pt x="4553402" y="1955800"/>
                  </a:lnTo>
                  <a:lnTo>
                    <a:pt x="4559761" y="2006600"/>
                  </a:lnTo>
                  <a:lnTo>
                    <a:pt x="4565169" y="2044700"/>
                  </a:lnTo>
                  <a:lnTo>
                    <a:pt x="4569615" y="2095500"/>
                  </a:lnTo>
                  <a:lnTo>
                    <a:pt x="4573091" y="2146300"/>
                  </a:lnTo>
                  <a:lnTo>
                    <a:pt x="4575586" y="2197100"/>
                  </a:lnTo>
                  <a:lnTo>
                    <a:pt x="4577090" y="2235200"/>
                  </a:lnTo>
                  <a:lnTo>
                    <a:pt x="4577594" y="2273300"/>
                  </a:lnTo>
                  <a:lnTo>
                    <a:pt x="4577090" y="2336800"/>
                  </a:lnTo>
                  <a:lnTo>
                    <a:pt x="4575586" y="2387600"/>
                  </a:lnTo>
                  <a:lnTo>
                    <a:pt x="4573091" y="2438400"/>
                  </a:lnTo>
                  <a:lnTo>
                    <a:pt x="4569615" y="2476500"/>
                  </a:lnTo>
                  <a:lnTo>
                    <a:pt x="4565169" y="2527300"/>
                  </a:lnTo>
                  <a:lnTo>
                    <a:pt x="4559761" y="2578100"/>
                  </a:lnTo>
                  <a:lnTo>
                    <a:pt x="4553402" y="2628900"/>
                  </a:lnTo>
                  <a:lnTo>
                    <a:pt x="4546103" y="2667000"/>
                  </a:lnTo>
                  <a:lnTo>
                    <a:pt x="4537872" y="2717800"/>
                  </a:lnTo>
                  <a:lnTo>
                    <a:pt x="4528720" y="2768600"/>
                  </a:lnTo>
                  <a:lnTo>
                    <a:pt x="4518657" y="2806700"/>
                  </a:lnTo>
                  <a:lnTo>
                    <a:pt x="4507692" y="2857500"/>
                  </a:lnTo>
                  <a:lnTo>
                    <a:pt x="4495836" y="2895600"/>
                  </a:lnTo>
                  <a:lnTo>
                    <a:pt x="4483098" y="2946400"/>
                  </a:lnTo>
                  <a:lnTo>
                    <a:pt x="4469489" y="2984500"/>
                  </a:lnTo>
                  <a:lnTo>
                    <a:pt x="4455018" y="3035300"/>
                  </a:lnTo>
                  <a:lnTo>
                    <a:pt x="4439696" y="3073400"/>
                  </a:lnTo>
                  <a:lnTo>
                    <a:pt x="4423532" y="3111500"/>
                  </a:lnTo>
                  <a:lnTo>
                    <a:pt x="4406536" y="3162300"/>
                  </a:lnTo>
                  <a:lnTo>
                    <a:pt x="4388718" y="3200400"/>
                  </a:lnTo>
                  <a:lnTo>
                    <a:pt x="4370088" y="3238500"/>
                  </a:lnTo>
                  <a:lnTo>
                    <a:pt x="4350656" y="3289300"/>
                  </a:lnTo>
                  <a:lnTo>
                    <a:pt x="4330432" y="3327400"/>
                  </a:lnTo>
                  <a:lnTo>
                    <a:pt x="4309425" y="3365500"/>
                  </a:lnTo>
                  <a:lnTo>
                    <a:pt x="4287647" y="3403600"/>
                  </a:lnTo>
                  <a:lnTo>
                    <a:pt x="4265106" y="3441700"/>
                  </a:lnTo>
                  <a:lnTo>
                    <a:pt x="4241813" y="3479800"/>
                  </a:lnTo>
                  <a:lnTo>
                    <a:pt x="4217777" y="3517900"/>
                  </a:lnTo>
                  <a:lnTo>
                    <a:pt x="4193009" y="3556000"/>
                  </a:lnTo>
                  <a:lnTo>
                    <a:pt x="4167518" y="3594100"/>
                  </a:lnTo>
                  <a:lnTo>
                    <a:pt x="4141314" y="3632200"/>
                  </a:lnTo>
                  <a:lnTo>
                    <a:pt x="4114408" y="3670300"/>
                  </a:lnTo>
                  <a:lnTo>
                    <a:pt x="4086809" y="3708400"/>
                  </a:lnTo>
                  <a:lnTo>
                    <a:pt x="4058527" y="3746500"/>
                  </a:lnTo>
                  <a:lnTo>
                    <a:pt x="4029572" y="3771900"/>
                  </a:lnTo>
                  <a:lnTo>
                    <a:pt x="3999954" y="3810000"/>
                  </a:lnTo>
                  <a:lnTo>
                    <a:pt x="3969682" y="3848100"/>
                  </a:lnTo>
                  <a:lnTo>
                    <a:pt x="3938768" y="3873500"/>
                  </a:lnTo>
                  <a:lnTo>
                    <a:pt x="3907221" y="3911600"/>
                  </a:lnTo>
                  <a:lnTo>
                    <a:pt x="3875050" y="3937000"/>
                  </a:lnTo>
                  <a:lnTo>
                    <a:pt x="3842266" y="3975100"/>
                  </a:lnTo>
                  <a:lnTo>
                    <a:pt x="3808878" y="4000500"/>
                  </a:lnTo>
                  <a:lnTo>
                    <a:pt x="3774897" y="4025900"/>
                  </a:lnTo>
                  <a:lnTo>
                    <a:pt x="3740332" y="4064000"/>
                  </a:lnTo>
                  <a:lnTo>
                    <a:pt x="3705193" y="4089400"/>
                  </a:lnTo>
                  <a:lnTo>
                    <a:pt x="3669491" y="4114800"/>
                  </a:lnTo>
                  <a:lnTo>
                    <a:pt x="3633235" y="4140200"/>
                  </a:lnTo>
                  <a:lnTo>
                    <a:pt x="3559102" y="4191000"/>
                  </a:lnTo>
                  <a:lnTo>
                    <a:pt x="3482872" y="4241800"/>
                  </a:lnTo>
                  <a:lnTo>
                    <a:pt x="3404626" y="4292600"/>
                  </a:lnTo>
                  <a:lnTo>
                    <a:pt x="3364772" y="4305300"/>
                  </a:lnTo>
                  <a:lnTo>
                    <a:pt x="3283650" y="4356100"/>
                  </a:lnTo>
                  <a:lnTo>
                    <a:pt x="3242402" y="4368800"/>
                  </a:lnTo>
                  <a:lnTo>
                    <a:pt x="3200709" y="4394200"/>
                  </a:lnTo>
                  <a:lnTo>
                    <a:pt x="3116031" y="4419600"/>
                  </a:lnTo>
                  <a:lnTo>
                    <a:pt x="3073064" y="4445000"/>
                  </a:lnTo>
                  <a:lnTo>
                    <a:pt x="2761520" y="4533900"/>
                  </a:lnTo>
                  <a:close/>
                </a:path>
                <a:path w="4577715" h="4559300">
                  <a:moveTo>
                    <a:pt x="2622772" y="4559300"/>
                  </a:moveTo>
                  <a:lnTo>
                    <a:pt x="1954821" y="4559300"/>
                  </a:lnTo>
                  <a:lnTo>
                    <a:pt x="1862001" y="4533900"/>
                  </a:lnTo>
                  <a:lnTo>
                    <a:pt x="2715593" y="4533900"/>
                  </a:lnTo>
                  <a:lnTo>
                    <a:pt x="2622772" y="4559300"/>
                  </a:lnTo>
                  <a:close/>
                </a:path>
              </a:pathLst>
            </a:custGeom>
            <a:solidFill>
              <a:srgbClr val="607D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1562" y="3992662"/>
              <a:ext cx="4104874" cy="41021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977267"/>
              <a:ext cx="2695575" cy="1543050"/>
            </a:xfrm>
            <a:custGeom>
              <a:avLst/>
              <a:gdLst/>
              <a:ahLst/>
              <a:cxnLst/>
              <a:rect l="l" t="t" r="r" b="b"/>
              <a:pathLst>
                <a:path w="2695575" h="1543050">
                  <a:moveTo>
                    <a:pt x="1924388" y="1543049"/>
                  </a:moveTo>
                  <a:lnTo>
                    <a:pt x="0" y="1543049"/>
                  </a:lnTo>
                  <a:lnTo>
                    <a:pt x="0" y="0"/>
                  </a:lnTo>
                  <a:lnTo>
                    <a:pt x="1924403" y="0"/>
                  </a:lnTo>
                  <a:lnTo>
                    <a:pt x="1973180" y="1517"/>
                  </a:lnTo>
                  <a:lnTo>
                    <a:pt x="2021166" y="6010"/>
                  </a:lnTo>
                  <a:lnTo>
                    <a:pt x="2068255" y="13389"/>
                  </a:lnTo>
                  <a:lnTo>
                    <a:pt x="2114357" y="23562"/>
                  </a:lnTo>
                  <a:lnTo>
                    <a:pt x="2159382" y="36440"/>
                  </a:lnTo>
                  <a:lnTo>
                    <a:pt x="2203238" y="51931"/>
                  </a:lnTo>
                  <a:lnTo>
                    <a:pt x="2245836" y="69947"/>
                  </a:lnTo>
                  <a:lnTo>
                    <a:pt x="2287085" y="90395"/>
                  </a:lnTo>
                  <a:lnTo>
                    <a:pt x="2326896" y="113187"/>
                  </a:lnTo>
                  <a:lnTo>
                    <a:pt x="2365176" y="138231"/>
                  </a:lnTo>
                  <a:lnTo>
                    <a:pt x="2401837" y="165437"/>
                  </a:lnTo>
                  <a:lnTo>
                    <a:pt x="2436788" y="194714"/>
                  </a:lnTo>
                  <a:lnTo>
                    <a:pt x="2469938" y="225973"/>
                  </a:lnTo>
                  <a:lnTo>
                    <a:pt x="2501197" y="259124"/>
                  </a:lnTo>
                  <a:lnTo>
                    <a:pt x="2530475" y="294074"/>
                  </a:lnTo>
                  <a:lnTo>
                    <a:pt x="2557681" y="330735"/>
                  </a:lnTo>
                  <a:lnTo>
                    <a:pt x="2582725" y="369016"/>
                  </a:lnTo>
                  <a:lnTo>
                    <a:pt x="2605516" y="408826"/>
                  </a:lnTo>
                  <a:lnTo>
                    <a:pt x="2625965" y="450076"/>
                  </a:lnTo>
                  <a:lnTo>
                    <a:pt x="2643980" y="492674"/>
                  </a:lnTo>
                  <a:lnTo>
                    <a:pt x="2659472" y="536530"/>
                  </a:lnTo>
                  <a:lnTo>
                    <a:pt x="2672349" y="581554"/>
                  </a:lnTo>
                  <a:lnTo>
                    <a:pt x="2682523" y="627656"/>
                  </a:lnTo>
                  <a:lnTo>
                    <a:pt x="2689901" y="674746"/>
                  </a:lnTo>
                  <a:lnTo>
                    <a:pt x="2694395" y="722732"/>
                  </a:lnTo>
                  <a:lnTo>
                    <a:pt x="2695239" y="749868"/>
                  </a:lnTo>
                  <a:lnTo>
                    <a:pt x="2695239" y="793180"/>
                  </a:lnTo>
                  <a:lnTo>
                    <a:pt x="2689901" y="868302"/>
                  </a:lnTo>
                  <a:lnTo>
                    <a:pt x="2682523" y="915392"/>
                  </a:lnTo>
                  <a:lnTo>
                    <a:pt x="2672349" y="961494"/>
                  </a:lnTo>
                  <a:lnTo>
                    <a:pt x="2659472" y="1006518"/>
                  </a:lnTo>
                  <a:lnTo>
                    <a:pt x="2643980" y="1050374"/>
                  </a:lnTo>
                  <a:lnTo>
                    <a:pt x="2625965" y="1092972"/>
                  </a:lnTo>
                  <a:lnTo>
                    <a:pt x="2605516" y="1134222"/>
                  </a:lnTo>
                  <a:lnTo>
                    <a:pt x="2582725" y="1174032"/>
                  </a:lnTo>
                  <a:lnTo>
                    <a:pt x="2557681" y="1212313"/>
                  </a:lnTo>
                  <a:lnTo>
                    <a:pt x="2530475" y="1248974"/>
                  </a:lnTo>
                  <a:lnTo>
                    <a:pt x="2501197" y="1283924"/>
                  </a:lnTo>
                  <a:lnTo>
                    <a:pt x="2469938" y="1317075"/>
                  </a:lnTo>
                  <a:lnTo>
                    <a:pt x="2436788" y="1348334"/>
                  </a:lnTo>
                  <a:lnTo>
                    <a:pt x="2401837" y="1377611"/>
                  </a:lnTo>
                  <a:lnTo>
                    <a:pt x="2365176" y="1404817"/>
                  </a:lnTo>
                  <a:lnTo>
                    <a:pt x="2326896" y="1429861"/>
                  </a:lnTo>
                  <a:lnTo>
                    <a:pt x="2287085" y="1452653"/>
                  </a:lnTo>
                  <a:lnTo>
                    <a:pt x="2245836" y="1473101"/>
                  </a:lnTo>
                  <a:lnTo>
                    <a:pt x="2203238" y="1491117"/>
                  </a:lnTo>
                  <a:lnTo>
                    <a:pt x="2159382" y="1506608"/>
                  </a:lnTo>
                  <a:lnTo>
                    <a:pt x="2114357" y="1519486"/>
                  </a:lnTo>
                  <a:lnTo>
                    <a:pt x="2068255" y="1529659"/>
                  </a:lnTo>
                  <a:lnTo>
                    <a:pt x="2021166" y="1537038"/>
                  </a:lnTo>
                  <a:lnTo>
                    <a:pt x="1973180" y="1541531"/>
                  </a:lnTo>
                  <a:lnTo>
                    <a:pt x="1924388" y="1543049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95100" y="1273792"/>
              <a:ext cx="953135" cy="953135"/>
            </a:xfrm>
            <a:custGeom>
              <a:avLst/>
              <a:gdLst/>
              <a:ahLst/>
              <a:cxnLst/>
              <a:rect l="l" t="t" r="r" b="b"/>
              <a:pathLst>
                <a:path w="953135" h="953135">
                  <a:moveTo>
                    <a:pt x="476272" y="952545"/>
                  </a:moveTo>
                  <a:lnTo>
                    <a:pt x="427576" y="950087"/>
                  </a:lnTo>
                  <a:lnTo>
                    <a:pt x="380286" y="942869"/>
                  </a:lnTo>
                  <a:lnTo>
                    <a:pt x="334643" y="931133"/>
                  </a:lnTo>
                  <a:lnTo>
                    <a:pt x="290885" y="915118"/>
                  </a:lnTo>
                  <a:lnTo>
                    <a:pt x="249252" y="895062"/>
                  </a:lnTo>
                  <a:lnTo>
                    <a:pt x="209983" y="871206"/>
                  </a:lnTo>
                  <a:lnTo>
                    <a:pt x="173318" y="843788"/>
                  </a:lnTo>
                  <a:lnTo>
                    <a:pt x="139496" y="813049"/>
                  </a:lnTo>
                  <a:lnTo>
                    <a:pt x="108757" y="779227"/>
                  </a:lnTo>
                  <a:lnTo>
                    <a:pt x="81339" y="742562"/>
                  </a:lnTo>
                  <a:lnTo>
                    <a:pt x="57483" y="703293"/>
                  </a:lnTo>
                  <a:lnTo>
                    <a:pt x="37427" y="661660"/>
                  </a:lnTo>
                  <a:lnTo>
                    <a:pt x="21412" y="617902"/>
                  </a:lnTo>
                  <a:lnTo>
                    <a:pt x="9676" y="572259"/>
                  </a:lnTo>
                  <a:lnTo>
                    <a:pt x="2458" y="524969"/>
                  </a:lnTo>
                  <a:lnTo>
                    <a:pt x="0" y="476272"/>
                  </a:lnTo>
                  <a:lnTo>
                    <a:pt x="2458" y="427576"/>
                  </a:lnTo>
                  <a:lnTo>
                    <a:pt x="9676" y="380286"/>
                  </a:lnTo>
                  <a:lnTo>
                    <a:pt x="21412" y="334643"/>
                  </a:lnTo>
                  <a:lnTo>
                    <a:pt x="37427" y="290885"/>
                  </a:lnTo>
                  <a:lnTo>
                    <a:pt x="57483" y="249252"/>
                  </a:lnTo>
                  <a:lnTo>
                    <a:pt x="81339" y="209983"/>
                  </a:lnTo>
                  <a:lnTo>
                    <a:pt x="108757" y="173318"/>
                  </a:lnTo>
                  <a:lnTo>
                    <a:pt x="139496" y="139496"/>
                  </a:lnTo>
                  <a:lnTo>
                    <a:pt x="173318" y="108757"/>
                  </a:lnTo>
                  <a:lnTo>
                    <a:pt x="209983" y="81339"/>
                  </a:lnTo>
                  <a:lnTo>
                    <a:pt x="249252" y="57483"/>
                  </a:lnTo>
                  <a:lnTo>
                    <a:pt x="290885" y="37427"/>
                  </a:lnTo>
                  <a:lnTo>
                    <a:pt x="334643" y="21412"/>
                  </a:lnTo>
                  <a:lnTo>
                    <a:pt x="380286" y="9676"/>
                  </a:lnTo>
                  <a:lnTo>
                    <a:pt x="427576" y="2458"/>
                  </a:lnTo>
                  <a:lnTo>
                    <a:pt x="476272" y="0"/>
                  </a:lnTo>
                  <a:lnTo>
                    <a:pt x="524969" y="2458"/>
                  </a:lnTo>
                  <a:lnTo>
                    <a:pt x="572259" y="9676"/>
                  </a:lnTo>
                  <a:lnTo>
                    <a:pt x="617902" y="21412"/>
                  </a:lnTo>
                  <a:lnTo>
                    <a:pt x="661660" y="37427"/>
                  </a:lnTo>
                  <a:lnTo>
                    <a:pt x="703293" y="57483"/>
                  </a:lnTo>
                  <a:lnTo>
                    <a:pt x="742562" y="81339"/>
                  </a:lnTo>
                  <a:lnTo>
                    <a:pt x="779227" y="108757"/>
                  </a:lnTo>
                  <a:lnTo>
                    <a:pt x="786041" y="114949"/>
                  </a:lnTo>
                  <a:lnTo>
                    <a:pt x="352487" y="114949"/>
                  </a:lnTo>
                  <a:lnTo>
                    <a:pt x="315826" y="118456"/>
                  </a:lnTo>
                  <a:lnTo>
                    <a:pt x="282196" y="136994"/>
                  </a:lnTo>
                  <a:lnTo>
                    <a:pt x="253760" y="167130"/>
                  </a:lnTo>
                  <a:lnTo>
                    <a:pt x="230299" y="206348"/>
                  </a:lnTo>
                  <a:lnTo>
                    <a:pt x="211594" y="252128"/>
                  </a:lnTo>
                  <a:lnTo>
                    <a:pt x="197427" y="301952"/>
                  </a:lnTo>
                  <a:lnTo>
                    <a:pt x="187579" y="353303"/>
                  </a:lnTo>
                  <a:lnTo>
                    <a:pt x="181830" y="403662"/>
                  </a:lnTo>
                  <a:lnTo>
                    <a:pt x="179963" y="450511"/>
                  </a:lnTo>
                  <a:lnTo>
                    <a:pt x="184117" y="498823"/>
                  </a:lnTo>
                  <a:lnTo>
                    <a:pt x="196113" y="544346"/>
                  </a:lnTo>
                  <a:lnTo>
                    <a:pt x="215251" y="586453"/>
                  </a:lnTo>
                  <a:lnTo>
                    <a:pt x="240832" y="624517"/>
                  </a:lnTo>
                  <a:lnTo>
                    <a:pt x="272157" y="657911"/>
                  </a:lnTo>
                  <a:lnTo>
                    <a:pt x="308526" y="686007"/>
                  </a:lnTo>
                  <a:lnTo>
                    <a:pt x="349240" y="708178"/>
                  </a:lnTo>
                  <a:lnTo>
                    <a:pt x="393598" y="723798"/>
                  </a:lnTo>
                  <a:lnTo>
                    <a:pt x="372336" y="743809"/>
                  </a:lnTo>
                  <a:lnTo>
                    <a:pt x="355457" y="767730"/>
                  </a:lnTo>
                  <a:lnTo>
                    <a:pt x="343644" y="794885"/>
                  </a:lnTo>
                  <a:lnTo>
                    <a:pt x="337576" y="824597"/>
                  </a:lnTo>
                  <a:lnTo>
                    <a:pt x="336850" y="832143"/>
                  </a:lnTo>
                  <a:lnTo>
                    <a:pt x="342733" y="838679"/>
                  </a:lnTo>
                  <a:lnTo>
                    <a:pt x="784849" y="838679"/>
                  </a:lnTo>
                  <a:lnTo>
                    <a:pt x="779227" y="843788"/>
                  </a:lnTo>
                  <a:lnTo>
                    <a:pt x="742562" y="871206"/>
                  </a:lnTo>
                  <a:lnTo>
                    <a:pt x="703293" y="895062"/>
                  </a:lnTo>
                  <a:lnTo>
                    <a:pt x="661660" y="915118"/>
                  </a:lnTo>
                  <a:lnTo>
                    <a:pt x="617902" y="931133"/>
                  </a:lnTo>
                  <a:lnTo>
                    <a:pt x="572259" y="942869"/>
                  </a:lnTo>
                  <a:lnTo>
                    <a:pt x="524969" y="950087"/>
                  </a:lnTo>
                  <a:lnTo>
                    <a:pt x="476272" y="952545"/>
                  </a:lnTo>
                  <a:close/>
                </a:path>
                <a:path w="953135" h="953135">
                  <a:moveTo>
                    <a:pt x="454342" y="491450"/>
                  </a:moveTo>
                  <a:lnTo>
                    <a:pt x="402963" y="481382"/>
                  </a:lnTo>
                  <a:lnTo>
                    <a:pt x="370218" y="455081"/>
                  </a:lnTo>
                  <a:lnTo>
                    <a:pt x="352663" y="418399"/>
                  </a:lnTo>
                  <a:lnTo>
                    <a:pt x="346857" y="377188"/>
                  </a:lnTo>
                  <a:lnTo>
                    <a:pt x="349359" y="337301"/>
                  </a:lnTo>
                  <a:lnTo>
                    <a:pt x="358272" y="302327"/>
                  </a:lnTo>
                  <a:lnTo>
                    <a:pt x="371776" y="263961"/>
                  </a:lnTo>
                  <a:lnTo>
                    <a:pt x="384494" y="224067"/>
                  </a:lnTo>
                  <a:lnTo>
                    <a:pt x="391049" y="184512"/>
                  </a:lnTo>
                  <a:lnTo>
                    <a:pt x="388263" y="154261"/>
                  </a:lnTo>
                  <a:lnTo>
                    <a:pt x="376021" y="128979"/>
                  </a:lnTo>
                  <a:lnTo>
                    <a:pt x="352487" y="114949"/>
                  </a:lnTo>
                  <a:lnTo>
                    <a:pt x="786041" y="114949"/>
                  </a:lnTo>
                  <a:lnTo>
                    <a:pt x="843788" y="173318"/>
                  </a:lnTo>
                  <a:lnTo>
                    <a:pt x="871206" y="209983"/>
                  </a:lnTo>
                  <a:lnTo>
                    <a:pt x="895062" y="249252"/>
                  </a:lnTo>
                  <a:lnTo>
                    <a:pt x="915118" y="290885"/>
                  </a:lnTo>
                  <a:lnTo>
                    <a:pt x="931133" y="334643"/>
                  </a:lnTo>
                  <a:lnTo>
                    <a:pt x="942869" y="380286"/>
                  </a:lnTo>
                  <a:lnTo>
                    <a:pt x="950087" y="427576"/>
                  </a:lnTo>
                  <a:lnTo>
                    <a:pt x="951467" y="454908"/>
                  </a:lnTo>
                  <a:lnTo>
                    <a:pt x="682582" y="454908"/>
                  </a:lnTo>
                  <a:lnTo>
                    <a:pt x="646045" y="455865"/>
                  </a:lnTo>
                  <a:lnTo>
                    <a:pt x="607763" y="464011"/>
                  </a:lnTo>
                  <a:lnTo>
                    <a:pt x="568101" y="476699"/>
                  </a:lnTo>
                  <a:lnTo>
                    <a:pt x="527060" y="491405"/>
                  </a:lnTo>
                  <a:lnTo>
                    <a:pt x="456838" y="491405"/>
                  </a:lnTo>
                  <a:lnTo>
                    <a:pt x="454342" y="491450"/>
                  </a:lnTo>
                  <a:close/>
                </a:path>
                <a:path w="953135" h="953135">
                  <a:moveTo>
                    <a:pt x="784849" y="838679"/>
                  </a:moveTo>
                  <a:lnTo>
                    <a:pt x="620581" y="838679"/>
                  </a:lnTo>
                  <a:lnTo>
                    <a:pt x="626468" y="832143"/>
                  </a:lnTo>
                  <a:lnTo>
                    <a:pt x="625733" y="824597"/>
                  </a:lnTo>
                  <a:lnTo>
                    <a:pt x="619463" y="794267"/>
                  </a:lnTo>
                  <a:lnTo>
                    <a:pt x="607208" y="766622"/>
                  </a:lnTo>
                  <a:lnTo>
                    <a:pt x="589697" y="742385"/>
                  </a:lnTo>
                  <a:lnTo>
                    <a:pt x="567654" y="722275"/>
                  </a:lnTo>
                  <a:lnTo>
                    <a:pt x="619065" y="705750"/>
                  </a:lnTo>
                  <a:lnTo>
                    <a:pt x="664293" y="683573"/>
                  </a:lnTo>
                  <a:lnTo>
                    <a:pt x="702617" y="657088"/>
                  </a:lnTo>
                  <a:lnTo>
                    <a:pt x="733316" y="627635"/>
                  </a:lnTo>
                  <a:lnTo>
                    <a:pt x="755669" y="596558"/>
                  </a:lnTo>
                  <a:lnTo>
                    <a:pt x="772452" y="534901"/>
                  </a:lnTo>
                  <a:lnTo>
                    <a:pt x="765441" y="507004"/>
                  </a:lnTo>
                  <a:lnTo>
                    <a:pt x="747200" y="482853"/>
                  </a:lnTo>
                  <a:lnTo>
                    <a:pt x="717008" y="463788"/>
                  </a:lnTo>
                  <a:lnTo>
                    <a:pt x="682582" y="454908"/>
                  </a:lnTo>
                  <a:lnTo>
                    <a:pt x="951467" y="454908"/>
                  </a:lnTo>
                  <a:lnTo>
                    <a:pt x="950087" y="524969"/>
                  </a:lnTo>
                  <a:lnTo>
                    <a:pt x="942869" y="572259"/>
                  </a:lnTo>
                  <a:lnTo>
                    <a:pt x="931133" y="617902"/>
                  </a:lnTo>
                  <a:lnTo>
                    <a:pt x="915118" y="661660"/>
                  </a:lnTo>
                  <a:lnTo>
                    <a:pt x="895062" y="703293"/>
                  </a:lnTo>
                  <a:lnTo>
                    <a:pt x="871206" y="742562"/>
                  </a:lnTo>
                  <a:lnTo>
                    <a:pt x="843788" y="779227"/>
                  </a:lnTo>
                  <a:lnTo>
                    <a:pt x="813049" y="813049"/>
                  </a:lnTo>
                  <a:lnTo>
                    <a:pt x="784849" y="838679"/>
                  </a:lnTo>
                  <a:close/>
                </a:path>
                <a:path w="953135" h="953135">
                  <a:moveTo>
                    <a:pt x="481898" y="506168"/>
                  </a:moveTo>
                  <a:lnTo>
                    <a:pt x="364374" y="506168"/>
                  </a:lnTo>
                  <a:lnTo>
                    <a:pt x="407725" y="504533"/>
                  </a:lnTo>
                  <a:lnTo>
                    <a:pt x="456838" y="491405"/>
                  </a:lnTo>
                  <a:lnTo>
                    <a:pt x="527060" y="491405"/>
                  </a:lnTo>
                  <a:lnTo>
                    <a:pt x="486104" y="505113"/>
                  </a:lnTo>
                  <a:lnTo>
                    <a:pt x="481898" y="506168"/>
                  </a:lnTo>
                  <a:close/>
                </a:path>
                <a:path w="953135" h="953135">
                  <a:moveTo>
                    <a:pt x="402986" y="519931"/>
                  </a:moveTo>
                  <a:lnTo>
                    <a:pt x="361922" y="515622"/>
                  </a:lnTo>
                  <a:lnTo>
                    <a:pt x="321676" y="499973"/>
                  </a:lnTo>
                  <a:lnTo>
                    <a:pt x="333464" y="502564"/>
                  </a:lnTo>
                  <a:lnTo>
                    <a:pt x="364374" y="506168"/>
                  </a:lnTo>
                  <a:lnTo>
                    <a:pt x="481898" y="506168"/>
                  </a:lnTo>
                  <a:lnTo>
                    <a:pt x="444502" y="515545"/>
                  </a:lnTo>
                  <a:lnTo>
                    <a:pt x="402986" y="519931"/>
                  </a:lnTo>
                  <a:close/>
                </a:path>
                <a:path w="953135" h="953135">
                  <a:moveTo>
                    <a:pt x="607255" y="838679"/>
                  </a:moveTo>
                  <a:lnTo>
                    <a:pt x="356055" y="838679"/>
                  </a:lnTo>
                  <a:lnTo>
                    <a:pt x="361080" y="834844"/>
                  </a:lnTo>
                  <a:lnTo>
                    <a:pt x="362627" y="829318"/>
                  </a:lnTo>
                  <a:lnTo>
                    <a:pt x="379386" y="793248"/>
                  </a:lnTo>
                  <a:lnTo>
                    <a:pt x="406330" y="764658"/>
                  </a:lnTo>
                  <a:lnTo>
                    <a:pt x="441180" y="745832"/>
                  </a:lnTo>
                  <a:lnTo>
                    <a:pt x="481655" y="739049"/>
                  </a:lnTo>
                  <a:lnTo>
                    <a:pt x="522131" y="745832"/>
                  </a:lnTo>
                  <a:lnTo>
                    <a:pt x="556981" y="764658"/>
                  </a:lnTo>
                  <a:lnTo>
                    <a:pt x="583925" y="793248"/>
                  </a:lnTo>
                  <a:lnTo>
                    <a:pt x="600686" y="829318"/>
                  </a:lnTo>
                  <a:lnTo>
                    <a:pt x="602234" y="834844"/>
                  </a:lnTo>
                  <a:lnTo>
                    <a:pt x="607255" y="838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871349" y="3435201"/>
              <a:ext cx="3416935" cy="3416935"/>
            </a:xfrm>
            <a:custGeom>
              <a:avLst/>
              <a:gdLst/>
              <a:ahLst/>
              <a:cxnLst/>
              <a:rect l="l" t="t" r="r" b="b"/>
              <a:pathLst>
                <a:path w="3416934" h="3416934">
                  <a:moveTo>
                    <a:pt x="1756939" y="678"/>
                  </a:moveTo>
                  <a:lnTo>
                    <a:pt x="1659663" y="678"/>
                  </a:lnTo>
                  <a:lnTo>
                    <a:pt x="1708286" y="0"/>
                  </a:lnTo>
                  <a:lnTo>
                    <a:pt x="1756939" y="678"/>
                  </a:lnTo>
                  <a:close/>
                </a:path>
                <a:path w="3416934" h="3416934">
                  <a:moveTo>
                    <a:pt x="1708301" y="3416603"/>
                  </a:moveTo>
                  <a:lnTo>
                    <a:pt x="1659663" y="3415924"/>
                  </a:lnTo>
                  <a:lnTo>
                    <a:pt x="1611362" y="3413898"/>
                  </a:lnTo>
                  <a:lnTo>
                    <a:pt x="1563415" y="3410545"/>
                  </a:lnTo>
                  <a:lnTo>
                    <a:pt x="1515842" y="3405882"/>
                  </a:lnTo>
                  <a:lnTo>
                    <a:pt x="1468658" y="3399926"/>
                  </a:lnTo>
                  <a:lnTo>
                    <a:pt x="1421884" y="3392697"/>
                  </a:lnTo>
                  <a:lnTo>
                    <a:pt x="1375537" y="3384212"/>
                  </a:lnTo>
                  <a:lnTo>
                    <a:pt x="1329634" y="3374488"/>
                  </a:lnTo>
                  <a:lnTo>
                    <a:pt x="1284194" y="3363545"/>
                  </a:lnTo>
                  <a:lnTo>
                    <a:pt x="1239235" y="3351400"/>
                  </a:lnTo>
                  <a:lnTo>
                    <a:pt x="1194775" y="3338071"/>
                  </a:lnTo>
                  <a:lnTo>
                    <a:pt x="1150831" y="3323576"/>
                  </a:lnTo>
                  <a:lnTo>
                    <a:pt x="1107423" y="3307933"/>
                  </a:lnTo>
                  <a:lnTo>
                    <a:pt x="1064567" y="3291160"/>
                  </a:lnTo>
                  <a:lnTo>
                    <a:pt x="1022283" y="3273276"/>
                  </a:lnTo>
                  <a:lnTo>
                    <a:pt x="980588" y="3254298"/>
                  </a:lnTo>
                  <a:lnTo>
                    <a:pt x="939499" y="3234244"/>
                  </a:lnTo>
                  <a:lnTo>
                    <a:pt x="899036" y="3213132"/>
                  </a:lnTo>
                  <a:lnTo>
                    <a:pt x="859216" y="3190981"/>
                  </a:lnTo>
                  <a:lnTo>
                    <a:pt x="820057" y="3167808"/>
                  </a:lnTo>
                  <a:lnTo>
                    <a:pt x="781577" y="3143632"/>
                  </a:lnTo>
                  <a:lnTo>
                    <a:pt x="743794" y="3118470"/>
                  </a:lnTo>
                  <a:lnTo>
                    <a:pt x="706726" y="3092340"/>
                  </a:lnTo>
                  <a:lnTo>
                    <a:pt x="670392" y="3065261"/>
                  </a:lnTo>
                  <a:lnTo>
                    <a:pt x="634809" y="3037250"/>
                  </a:lnTo>
                  <a:lnTo>
                    <a:pt x="599995" y="3008326"/>
                  </a:lnTo>
                  <a:lnTo>
                    <a:pt x="565968" y="2978506"/>
                  </a:lnTo>
                  <a:lnTo>
                    <a:pt x="532747" y="2947809"/>
                  </a:lnTo>
                  <a:lnTo>
                    <a:pt x="500349" y="2916253"/>
                  </a:lnTo>
                  <a:lnTo>
                    <a:pt x="468793" y="2883855"/>
                  </a:lnTo>
                  <a:lnTo>
                    <a:pt x="438096" y="2850634"/>
                  </a:lnTo>
                  <a:lnTo>
                    <a:pt x="408276" y="2816607"/>
                  </a:lnTo>
                  <a:lnTo>
                    <a:pt x="379352" y="2781793"/>
                  </a:lnTo>
                  <a:lnTo>
                    <a:pt x="351341" y="2746210"/>
                  </a:lnTo>
                  <a:lnTo>
                    <a:pt x="324262" y="2709876"/>
                  </a:lnTo>
                  <a:lnTo>
                    <a:pt x="298132" y="2672808"/>
                  </a:lnTo>
                  <a:lnTo>
                    <a:pt x="272970" y="2635025"/>
                  </a:lnTo>
                  <a:lnTo>
                    <a:pt x="248794" y="2596545"/>
                  </a:lnTo>
                  <a:lnTo>
                    <a:pt x="225621" y="2557386"/>
                  </a:lnTo>
                  <a:lnTo>
                    <a:pt x="203470" y="2517566"/>
                  </a:lnTo>
                  <a:lnTo>
                    <a:pt x="182358" y="2477103"/>
                  </a:lnTo>
                  <a:lnTo>
                    <a:pt x="162304" y="2436014"/>
                  </a:lnTo>
                  <a:lnTo>
                    <a:pt x="143326" y="2394319"/>
                  </a:lnTo>
                  <a:lnTo>
                    <a:pt x="125442" y="2352034"/>
                  </a:lnTo>
                  <a:lnTo>
                    <a:pt x="108669" y="2309179"/>
                  </a:lnTo>
                  <a:lnTo>
                    <a:pt x="93027" y="2265771"/>
                  </a:lnTo>
                  <a:lnTo>
                    <a:pt x="78532" y="2221827"/>
                  </a:lnTo>
                  <a:lnTo>
                    <a:pt x="65202" y="2177367"/>
                  </a:lnTo>
                  <a:lnTo>
                    <a:pt x="53057" y="2132408"/>
                  </a:lnTo>
                  <a:lnTo>
                    <a:pt x="42114" y="2086968"/>
                  </a:lnTo>
                  <a:lnTo>
                    <a:pt x="32391" y="2041065"/>
                  </a:lnTo>
                  <a:lnTo>
                    <a:pt x="23905" y="1994718"/>
                  </a:lnTo>
                  <a:lnTo>
                    <a:pt x="16676" y="1947943"/>
                  </a:lnTo>
                  <a:lnTo>
                    <a:pt x="10720" y="1900760"/>
                  </a:lnTo>
                  <a:lnTo>
                    <a:pt x="6057" y="1853186"/>
                  </a:lnTo>
                  <a:lnTo>
                    <a:pt x="2704" y="1805240"/>
                  </a:lnTo>
                  <a:lnTo>
                    <a:pt x="679" y="1756939"/>
                  </a:lnTo>
                  <a:lnTo>
                    <a:pt x="0" y="1708301"/>
                  </a:lnTo>
                  <a:lnTo>
                    <a:pt x="679" y="1659663"/>
                  </a:lnTo>
                  <a:lnTo>
                    <a:pt x="2704" y="1611362"/>
                  </a:lnTo>
                  <a:lnTo>
                    <a:pt x="6057" y="1563416"/>
                  </a:lnTo>
                  <a:lnTo>
                    <a:pt x="10720" y="1515842"/>
                  </a:lnTo>
                  <a:lnTo>
                    <a:pt x="16676" y="1468659"/>
                  </a:lnTo>
                  <a:lnTo>
                    <a:pt x="23905" y="1421884"/>
                  </a:lnTo>
                  <a:lnTo>
                    <a:pt x="32391" y="1375537"/>
                  </a:lnTo>
                  <a:lnTo>
                    <a:pt x="42114" y="1329634"/>
                  </a:lnTo>
                  <a:lnTo>
                    <a:pt x="53057" y="1284194"/>
                  </a:lnTo>
                  <a:lnTo>
                    <a:pt x="65202" y="1239235"/>
                  </a:lnTo>
                  <a:lnTo>
                    <a:pt x="78532" y="1194775"/>
                  </a:lnTo>
                  <a:lnTo>
                    <a:pt x="93027" y="1150831"/>
                  </a:lnTo>
                  <a:lnTo>
                    <a:pt x="108669" y="1107423"/>
                  </a:lnTo>
                  <a:lnTo>
                    <a:pt x="125442" y="1064568"/>
                  </a:lnTo>
                  <a:lnTo>
                    <a:pt x="143326" y="1022283"/>
                  </a:lnTo>
                  <a:lnTo>
                    <a:pt x="162304" y="980588"/>
                  </a:lnTo>
                  <a:lnTo>
                    <a:pt x="182358" y="939499"/>
                  </a:lnTo>
                  <a:lnTo>
                    <a:pt x="203470" y="899036"/>
                  </a:lnTo>
                  <a:lnTo>
                    <a:pt x="225621" y="859216"/>
                  </a:lnTo>
                  <a:lnTo>
                    <a:pt x="248794" y="820057"/>
                  </a:lnTo>
                  <a:lnTo>
                    <a:pt x="272970" y="781577"/>
                  </a:lnTo>
                  <a:lnTo>
                    <a:pt x="298132" y="743794"/>
                  </a:lnTo>
                  <a:lnTo>
                    <a:pt x="324262" y="706726"/>
                  </a:lnTo>
                  <a:lnTo>
                    <a:pt x="351341" y="670392"/>
                  </a:lnTo>
                  <a:lnTo>
                    <a:pt x="379352" y="634809"/>
                  </a:lnTo>
                  <a:lnTo>
                    <a:pt x="408276" y="599995"/>
                  </a:lnTo>
                  <a:lnTo>
                    <a:pt x="438096" y="565968"/>
                  </a:lnTo>
                  <a:lnTo>
                    <a:pt x="468793" y="532747"/>
                  </a:lnTo>
                  <a:lnTo>
                    <a:pt x="500349" y="500349"/>
                  </a:lnTo>
                  <a:lnTo>
                    <a:pt x="532747" y="468793"/>
                  </a:lnTo>
                  <a:lnTo>
                    <a:pt x="565968" y="438096"/>
                  </a:lnTo>
                  <a:lnTo>
                    <a:pt x="599995" y="408276"/>
                  </a:lnTo>
                  <a:lnTo>
                    <a:pt x="634809" y="379352"/>
                  </a:lnTo>
                  <a:lnTo>
                    <a:pt x="670392" y="351341"/>
                  </a:lnTo>
                  <a:lnTo>
                    <a:pt x="706726" y="324262"/>
                  </a:lnTo>
                  <a:lnTo>
                    <a:pt x="743794" y="298132"/>
                  </a:lnTo>
                  <a:lnTo>
                    <a:pt x="781577" y="272970"/>
                  </a:lnTo>
                  <a:lnTo>
                    <a:pt x="820057" y="248794"/>
                  </a:lnTo>
                  <a:lnTo>
                    <a:pt x="859216" y="225621"/>
                  </a:lnTo>
                  <a:lnTo>
                    <a:pt x="899036" y="203470"/>
                  </a:lnTo>
                  <a:lnTo>
                    <a:pt x="939499" y="182358"/>
                  </a:lnTo>
                  <a:lnTo>
                    <a:pt x="980588" y="162304"/>
                  </a:lnTo>
                  <a:lnTo>
                    <a:pt x="1022283" y="143326"/>
                  </a:lnTo>
                  <a:lnTo>
                    <a:pt x="1064567" y="125442"/>
                  </a:lnTo>
                  <a:lnTo>
                    <a:pt x="1107423" y="108669"/>
                  </a:lnTo>
                  <a:lnTo>
                    <a:pt x="1150831" y="93026"/>
                  </a:lnTo>
                  <a:lnTo>
                    <a:pt x="1194775" y="78531"/>
                  </a:lnTo>
                  <a:lnTo>
                    <a:pt x="1239235" y="65202"/>
                  </a:lnTo>
                  <a:lnTo>
                    <a:pt x="1284194" y="53057"/>
                  </a:lnTo>
                  <a:lnTo>
                    <a:pt x="1329634" y="42114"/>
                  </a:lnTo>
                  <a:lnTo>
                    <a:pt x="1375537" y="32390"/>
                  </a:lnTo>
                  <a:lnTo>
                    <a:pt x="1421884" y="23905"/>
                  </a:lnTo>
                  <a:lnTo>
                    <a:pt x="1468658" y="16676"/>
                  </a:lnTo>
                  <a:lnTo>
                    <a:pt x="1515842" y="10720"/>
                  </a:lnTo>
                  <a:lnTo>
                    <a:pt x="1563415" y="6057"/>
                  </a:lnTo>
                  <a:lnTo>
                    <a:pt x="1611362" y="2704"/>
                  </a:lnTo>
                  <a:lnTo>
                    <a:pt x="1659663" y="678"/>
                  </a:lnTo>
                  <a:lnTo>
                    <a:pt x="1756939" y="678"/>
                  </a:lnTo>
                  <a:lnTo>
                    <a:pt x="1805240" y="2704"/>
                  </a:lnTo>
                  <a:lnTo>
                    <a:pt x="1853186" y="6057"/>
                  </a:lnTo>
                  <a:lnTo>
                    <a:pt x="1900760" y="10720"/>
                  </a:lnTo>
                  <a:lnTo>
                    <a:pt x="1947943" y="16676"/>
                  </a:lnTo>
                  <a:lnTo>
                    <a:pt x="1994718" y="23905"/>
                  </a:lnTo>
                  <a:lnTo>
                    <a:pt x="2041065" y="32390"/>
                  </a:lnTo>
                  <a:lnTo>
                    <a:pt x="2086968" y="42114"/>
                  </a:lnTo>
                  <a:lnTo>
                    <a:pt x="2132408" y="53057"/>
                  </a:lnTo>
                  <a:lnTo>
                    <a:pt x="2177367" y="65202"/>
                  </a:lnTo>
                  <a:lnTo>
                    <a:pt x="2221827" y="78531"/>
                  </a:lnTo>
                  <a:lnTo>
                    <a:pt x="2265770" y="93026"/>
                  </a:lnTo>
                  <a:lnTo>
                    <a:pt x="2309179" y="108669"/>
                  </a:lnTo>
                  <a:lnTo>
                    <a:pt x="2352034" y="125442"/>
                  </a:lnTo>
                  <a:lnTo>
                    <a:pt x="2394319" y="143326"/>
                  </a:lnTo>
                  <a:lnTo>
                    <a:pt x="2436014" y="162304"/>
                  </a:lnTo>
                  <a:lnTo>
                    <a:pt x="2477102" y="182358"/>
                  </a:lnTo>
                  <a:lnTo>
                    <a:pt x="2517566" y="203470"/>
                  </a:lnTo>
                  <a:lnTo>
                    <a:pt x="2557386" y="225621"/>
                  </a:lnTo>
                  <a:lnTo>
                    <a:pt x="2596545" y="248794"/>
                  </a:lnTo>
                  <a:lnTo>
                    <a:pt x="2635025" y="272970"/>
                  </a:lnTo>
                  <a:lnTo>
                    <a:pt x="2672808" y="298132"/>
                  </a:lnTo>
                  <a:lnTo>
                    <a:pt x="2709875" y="324262"/>
                  </a:lnTo>
                  <a:lnTo>
                    <a:pt x="2746210" y="351341"/>
                  </a:lnTo>
                  <a:lnTo>
                    <a:pt x="2781793" y="379352"/>
                  </a:lnTo>
                  <a:lnTo>
                    <a:pt x="2816607" y="408276"/>
                  </a:lnTo>
                  <a:lnTo>
                    <a:pt x="2850633" y="438096"/>
                  </a:lnTo>
                  <a:lnTo>
                    <a:pt x="2883855" y="468793"/>
                  </a:lnTo>
                  <a:lnTo>
                    <a:pt x="2916252" y="500349"/>
                  </a:lnTo>
                  <a:lnTo>
                    <a:pt x="2947809" y="532747"/>
                  </a:lnTo>
                  <a:lnTo>
                    <a:pt x="2978506" y="565968"/>
                  </a:lnTo>
                  <a:lnTo>
                    <a:pt x="3008326" y="599995"/>
                  </a:lnTo>
                  <a:lnTo>
                    <a:pt x="3037250" y="634809"/>
                  </a:lnTo>
                  <a:lnTo>
                    <a:pt x="3065261" y="670392"/>
                  </a:lnTo>
                  <a:lnTo>
                    <a:pt x="3092340" y="706726"/>
                  </a:lnTo>
                  <a:lnTo>
                    <a:pt x="3118469" y="743794"/>
                  </a:lnTo>
                  <a:lnTo>
                    <a:pt x="3143631" y="781577"/>
                  </a:lnTo>
                  <a:lnTo>
                    <a:pt x="3167808" y="820057"/>
                  </a:lnTo>
                  <a:lnTo>
                    <a:pt x="3190981" y="859216"/>
                  </a:lnTo>
                  <a:lnTo>
                    <a:pt x="3213132" y="899036"/>
                  </a:lnTo>
                  <a:lnTo>
                    <a:pt x="3234243" y="939499"/>
                  </a:lnTo>
                  <a:lnTo>
                    <a:pt x="3254297" y="980588"/>
                  </a:lnTo>
                  <a:lnTo>
                    <a:pt x="3273275" y="1022283"/>
                  </a:lnTo>
                  <a:lnTo>
                    <a:pt x="3291160" y="1064568"/>
                  </a:lnTo>
                  <a:lnTo>
                    <a:pt x="3307932" y="1107423"/>
                  </a:lnTo>
                  <a:lnTo>
                    <a:pt x="3323575" y="1150831"/>
                  </a:lnTo>
                  <a:lnTo>
                    <a:pt x="3338070" y="1194775"/>
                  </a:lnTo>
                  <a:lnTo>
                    <a:pt x="3351399" y="1239235"/>
                  </a:lnTo>
                  <a:lnTo>
                    <a:pt x="3363544" y="1284194"/>
                  </a:lnTo>
                  <a:lnTo>
                    <a:pt x="3374488" y="1329634"/>
                  </a:lnTo>
                  <a:lnTo>
                    <a:pt x="3384211" y="1375537"/>
                  </a:lnTo>
                  <a:lnTo>
                    <a:pt x="3392697" y="1421884"/>
                  </a:lnTo>
                  <a:lnTo>
                    <a:pt x="3399926" y="1468659"/>
                  </a:lnTo>
                  <a:lnTo>
                    <a:pt x="3405881" y="1515842"/>
                  </a:lnTo>
                  <a:lnTo>
                    <a:pt x="3410545" y="1563416"/>
                  </a:lnTo>
                  <a:lnTo>
                    <a:pt x="3413898" y="1611362"/>
                  </a:lnTo>
                  <a:lnTo>
                    <a:pt x="3415923" y="1659663"/>
                  </a:lnTo>
                  <a:lnTo>
                    <a:pt x="3416602" y="1708301"/>
                  </a:lnTo>
                  <a:lnTo>
                    <a:pt x="3415923" y="1756939"/>
                  </a:lnTo>
                  <a:lnTo>
                    <a:pt x="3413898" y="1805240"/>
                  </a:lnTo>
                  <a:lnTo>
                    <a:pt x="3410545" y="1853186"/>
                  </a:lnTo>
                  <a:lnTo>
                    <a:pt x="3405881" y="1900760"/>
                  </a:lnTo>
                  <a:lnTo>
                    <a:pt x="3399926" y="1947943"/>
                  </a:lnTo>
                  <a:lnTo>
                    <a:pt x="3392697" y="1994718"/>
                  </a:lnTo>
                  <a:lnTo>
                    <a:pt x="3384211" y="2041065"/>
                  </a:lnTo>
                  <a:lnTo>
                    <a:pt x="3374488" y="2086968"/>
                  </a:lnTo>
                  <a:lnTo>
                    <a:pt x="3363544" y="2132408"/>
                  </a:lnTo>
                  <a:lnTo>
                    <a:pt x="3351399" y="2177367"/>
                  </a:lnTo>
                  <a:lnTo>
                    <a:pt x="3338070" y="2221827"/>
                  </a:lnTo>
                  <a:lnTo>
                    <a:pt x="3323575" y="2265771"/>
                  </a:lnTo>
                  <a:lnTo>
                    <a:pt x="3307932" y="2309179"/>
                  </a:lnTo>
                  <a:lnTo>
                    <a:pt x="3291160" y="2352034"/>
                  </a:lnTo>
                  <a:lnTo>
                    <a:pt x="3273275" y="2394319"/>
                  </a:lnTo>
                  <a:lnTo>
                    <a:pt x="3254297" y="2436014"/>
                  </a:lnTo>
                  <a:lnTo>
                    <a:pt x="3234243" y="2477103"/>
                  </a:lnTo>
                  <a:lnTo>
                    <a:pt x="3213132" y="2517566"/>
                  </a:lnTo>
                  <a:lnTo>
                    <a:pt x="3190981" y="2557386"/>
                  </a:lnTo>
                  <a:lnTo>
                    <a:pt x="3167808" y="2596545"/>
                  </a:lnTo>
                  <a:lnTo>
                    <a:pt x="3143631" y="2635025"/>
                  </a:lnTo>
                  <a:lnTo>
                    <a:pt x="3118469" y="2672808"/>
                  </a:lnTo>
                  <a:lnTo>
                    <a:pt x="3092340" y="2709876"/>
                  </a:lnTo>
                  <a:lnTo>
                    <a:pt x="3065261" y="2746210"/>
                  </a:lnTo>
                  <a:lnTo>
                    <a:pt x="3037250" y="2781793"/>
                  </a:lnTo>
                  <a:lnTo>
                    <a:pt x="3008326" y="2816607"/>
                  </a:lnTo>
                  <a:lnTo>
                    <a:pt x="2978506" y="2850634"/>
                  </a:lnTo>
                  <a:lnTo>
                    <a:pt x="2947809" y="2883855"/>
                  </a:lnTo>
                  <a:lnTo>
                    <a:pt x="2916252" y="2916253"/>
                  </a:lnTo>
                  <a:lnTo>
                    <a:pt x="2883855" y="2947809"/>
                  </a:lnTo>
                  <a:lnTo>
                    <a:pt x="2850633" y="2978506"/>
                  </a:lnTo>
                  <a:lnTo>
                    <a:pt x="2816607" y="3008326"/>
                  </a:lnTo>
                  <a:lnTo>
                    <a:pt x="2781793" y="3037250"/>
                  </a:lnTo>
                  <a:lnTo>
                    <a:pt x="2746210" y="3065261"/>
                  </a:lnTo>
                  <a:lnTo>
                    <a:pt x="2709875" y="3092340"/>
                  </a:lnTo>
                  <a:lnTo>
                    <a:pt x="2672808" y="3118470"/>
                  </a:lnTo>
                  <a:lnTo>
                    <a:pt x="2635025" y="3143632"/>
                  </a:lnTo>
                  <a:lnTo>
                    <a:pt x="2596545" y="3167808"/>
                  </a:lnTo>
                  <a:lnTo>
                    <a:pt x="2557386" y="3190981"/>
                  </a:lnTo>
                  <a:lnTo>
                    <a:pt x="2517566" y="3213132"/>
                  </a:lnTo>
                  <a:lnTo>
                    <a:pt x="2477102" y="3234244"/>
                  </a:lnTo>
                  <a:lnTo>
                    <a:pt x="2436014" y="3254298"/>
                  </a:lnTo>
                  <a:lnTo>
                    <a:pt x="2394319" y="3273276"/>
                  </a:lnTo>
                  <a:lnTo>
                    <a:pt x="2352034" y="3291160"/>
                  </a:lnTo>
                  <a:lnTo>
                    <a:pt x="2309179" y="3307933"/>
                  </a:lnTo>
                  <a:lnTo>
                    <a:pt x="2265770" y="3323576"/>
                  </a:lnTo>
                  <a:lnTo>
                    <a:pt x="2221827" y="3338071"/>
                  </a:lnTo>
                  <a:lnTo>
                    <a:pt x="2177367" y="3351400"/>
                  </a:lnTo>
                  <a:lnTo>
                    <a:pt x="2132408" y="3363545"/>
                  </a:lnTo>
                  <a:lnTo>
                    <a:pt x="2086968" y="3374488"/>
                  </a:lnTo>
                  <a:lnTo>
                    <a:pt x="2041065" y="3384212"/>
                  </a:lnTo>
                  <a:lnTo>
                    <a:pt x="1994718" y="3392697"/>
                  </a:lnTo>
                  <a:lnTo>
                    <a:pt x="1947943" y="3399926"/>
                  </a:lnTo>
                  <a:lnTo>
                    <a:pt x="1900760" y="3405882"/>
                  </a:lnTo>
                  <a:lnTo>
                    <a:pt x="1853186" y="3410545"/>
                  </a:lnTo>
                  <a:lnTo>
                    <a:pt x="1805240" y="3413898"/>
                  </a:lnTo>
                  <a:lnTo>
                    <a:pt x="1756939" y="3415924"/>
                  </a:lnTo>
                  <a:lnTo>
                    <a:pt x="1708301" y="3416603"/>
                  </a:lnTo>
                  <a:close/>
                </a:path>
              </a:pathLst>
            </a:custGeom>
            <a:solidFill>
              <a:srgbClr val="607D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47763" y="3611618"/>
              <a:ext cx="3063777" cy="306376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000449" y="3435201"/>
              <a:ext cx="3416935" cy="3416935"/>
            </a:xfrm>
            <a:custGeom>
              <a:avLst/>
              <a:gdLst/>
              <a:ahLst/>
              <a:cxnLst/>
              <a:rect l="l" t="t" r="r" b="b"/>
              <a:pathLst>
                <a:path w="3416935" h="3416934">
                  <a:moveTo>
                    <a:pt x="1756939" y="678"/>
                  </a:moveTo>
                  <a:lnTo>
                    <a:pt x="1659663" y="678"/>
                  </a:lnTo>
                  <a:lnTo>
                    <a:pt x="1708286" y="0"/>
                  </a:lnTo>
                  <a:lnTo>
                    <a:pt x="1756939" y="678"/>
                  </a:lnTo>
                  <a:close/>
                </a:path>
                <a:path w="3416935" h="3416934">
                  <a:moveTo>
                    <a:pt x="1708301" y="3416603"/>
                  </a:moveTo>
                  <a:lnTo>
                    <a:pt x="1659663" y="3415924"/>
                  </a:lnTo>
                  <a:lnTo>
                    <a:pt x="1611362" y="3413898"/>
                  </a:lnTo>
                  <a:lnTo>
                    <a:pt x="1563415" y="3410545"/>
                  </a:lnTo>
                  <a:lnTo>
                    <a:pt x="1515842" y="3405882"/>
                  </a:lnTo>
                  <a:lnTo>
                    <a:pt x="1468658" y="3399926"/>
                  </a:lnTo>
                  <a:lnTo>
                    <a:pt x="1421884" y="3392697"/>
                  </a:lnTo>
                  <a:lnTo>
                    <a:pt x="1375536" y="3384212"/>
                  </a:lnTo>
                  <a:lnTo>
                    <a:pt x="1329634" y="3374488"/>
                  </a:lnTo>
                  <a:lnTo>
                    <a:pt x="1284194" y="3363545"/>
                  </a:lnTo>
                  <a:lnTo>
                    <a:pt x="1239235" y="3351400"/>
                  </a:lnTo>
                  <a:lnTo>
                    <a:pt x="1194774" y="3338071"/>
                  </a:lnTo>
                  <a:lnTo>
                    <a:pt x="1150831" y="3323576"/>
                  </a:lnTo>
                  <a:lnTo>
                    <a:pt x="1107423" y="3307933"/>
                  </a:lnTo>
                  <a:lnTo>
                    <a:pt x="1064567" y="3291160"/>
                  </a:lnTo>
                  <a:lnTo>
                    <a:pt x="1022283" y="3273276"/>
                  </a:lnTo>
                  <a:lnTo>
                    <a:pt x="980587" y="3254298"/>
                  </a:lnTo>
                  <a:lnTo>
                    <a:pt x="939499" y="3234244"/>
                  </a:lnTo>
                  <a:lnTo>
                    <a:pt x="899036" y="3213132"/>
                  </a:lnTo>
                  <a:lnTo>
                    <a:pt x="859216" y="3190981"/>
                  </a:lnTo>
                  <a:lnTo>
                    <a:pt x="820056" y="3167808"/>
                  </a:lnTo>
                  <a:lnTo>
                    <a:pt x="781576" y="3143632"/>
                  </a:lnTo>
                  <a:lnTo>
                    <a:pt x="743794" y="3118470"/>
                  </a:lnTo>
                  <a:lnTo>
                    <a:pt x="706726" y="3092340"/>
                  </a:lnTo>
                  <a:lnTo>
                    <a:pt x="670392" y="3065261"/>
                  </a:lnTo>
                  <a:lnTo>
                    <a:pt x="634809" y="3037250"/>
                  </a:lnTo>
                  <a:lnTo>
                    <a:pt x="599995" y="3008326"/>
                  </a:lnTo>
                  <a:lnTo>
                    <a:pt x="565968" y="2978506"/>
                  </a:lnTo>
                  <a:lnTo>
                    <a:pt x="532747" y="2947809"/>
                  </a:lnTo>
                  <a:lnTo>
                    <a:pt x="500349" y="2916253"/>
                  </a:lnTo>
                  <a:lnTo>
                    <a:pt x="468793" y="2883855"/>
                  </a:lnTo>
                  <a:lnTo>
                    <a:pt x="438095" y="2850634"/>
                  </a:lnTo>
                  <a:lnTo>
                    <a:pt x="408276" y="2816607"/>
                  </a:lnTo>
                  <a:lnTo>
                    <a:pt x="379352" y="2781793"/>
                  </a:lnTo>
                  <a:lnTo>
                    <a:pt x="351341" y="2746210"/>
                  </a:lnTo>
                  <a:lnTo>
                    <a:pt x="324262" y="2709876"/>
                  </a:lnTo>
                  <a:lnTo>
                    <a:pt x="298132" y="2672808"/>
                  </a:lnTo>
                  <a:lnTo>
                    <a:pt x="272970" y="2635025"/>
                  </a:lnTo>
                  <a:lnTo>
                    <a:pt x="248794" y="2596545"/>
                  </a:lnTo>
                  <a:lnTo>
                    <a:pt x="225621" y="2557386"/>
                  </a:lnTo>
                  <a:lnTo>
                    <a:pt x="203469" y="2517566"/>
                  </a:lnTo>
                  <a:lnTo>
                    <a:pt x="182358" y="2477103"/>
                  </a:lnTo>
                  <a:lnTo>
                    <a:pt x="162304" y="2436014"/>
                  </a:lnTo>
                  <a:lnTo>
                    <a:pt x="143326" y="2394319"/>
                  </a:lnTo>
                  <a:lnTo>
                    <a:pt x="125442" y="2352034"/>
                  </a:lnTo>
                  <a:lnTo>
                    <a:pt x="108669" y="2309179"/>
                  </a:lnTo>
                  <a:lnTo>
                    <a:pt x="93026" y="2265771"/>
                  </a:lnTo>
                  <a:lnTo>
                    <a:pt x="78531" y="2221827"/>
                  </a:lnTo>
                  <a:lnTo>
                    <a:pt x="65202" y="2177367"/>
                  </a:lnTo>
                  <a:lnTo>
                    <a:pt x="53057" y="2132408"/>
                  </a:lnTo>
                  <a:lnTo>
                    <a:pt x="42114" y="2086968"/>
                  </a:lnTo>
                  <a:lnTo>
                    <a:pt x="32390" y="2041065"/>
                  </a:lnTo>
                  <a:lnTo>
                    <a:pt x="23905" y="1994718"/>
                  </a:lnTo>
                  <a:lnTo>
                    <a:pt x="16675" y="1947943"/>
                  </a:lnTo>
                  <a:lnTo>
                    <a:pt x="10720" y="1900760"/>
                  </a:lnTo>
                  <a:lnTo>
                    <a:pt x="6057" y="1853186"/>
                  </a:lnTo>
                  <a:lnTo>
                    <a:pt x="2703" y="1805240"/>
                  </a:lnTo>
                  <a:lnTo>
                    <a:pt x="678" y="1756939"/>
                  </a:lnTo>
                  <a:lnTo>
                    <a:pt x="0" y="1708270"/>
                  </a:lnTo>
                  <a:lnTo>
                    <a:pt x="678" y="1659663"/>
                  </a:lnTo>
                  <a:lnTo>
                    <a:pt x="2703" y="1611362"/>
                  </a:lnTo>
                  <a:lnTo>
                    <a:pt x="6057" y="1563416"/>
                  </a:lnTo>
                  <a:lnTo>
                    <a:pt x="10720" y="1515842"/>
                  </a:lnTo>
                  <a:lnTo>
                    <a:pt x="16675" y="1468659"/>
                  </a:lnTo>
                  <a:lnTo>
                    <a:pt x="23905" y="1421884"/>
                  </a:lnTo>
                  <a:lnTo>
                    <a:pt x="32390" y="1375537"/>
                  </a:lnTo>
                  <a:lnTo>
                    <a:pt x="42114" y="1329634"/>
                  </a:lnTo>
                  <a:lnTo>
                    <a:pt x="53057" y="1284194"/>
                  </a:lnTo>
                  <a:lnTo>
                    <a:pt x="65202" y="1239235"/>
                  </a:lnTo>
                  <a:lnTo>
                    <a:pt x="78531" y="1194775"/>
                  </a:lnTo>
                  <a:lnTo>
                    <a:pt x="93026" y="1150831"/>
                  </a:lnTo>
                  <a:lnTo>
                    <a:pt x="108669" y="1107423"/>
                  </a:lnTo>
                  <a:lnTo>
                    <a:pt x="125442" y="1064568"/>
                  </a:lnTo>
                  <a:lnTo>
                    <a:pt x="143326" y="1022283"/>
                  </a:lnTo>
                  <a:lnTo>
                    <a:pt x="162304" y="980588"/>
                  </a:lnTo>
                  <a:lnTo>
                    <a:pt x="182358" y="939499"/>
                  </a:lnTo>
                  <a:lnTo>
                    <a:pt x="203469" y="899036"/>
                  </a:lnTo>
                  <a:lnTo>
                    <a:pt x="225621" y="859216"/>
                  </a:lnTo>
                  <a:lnTo>
                    <a:pt x="248794" y="820057"/>
                  </a:lnTo>
                  <a:lnTo>
                    <a:pt x="272970" y="781577"/>
                  </a:lnTo>
                  <a:lnTo>
                    <a:pt x="298132" y="743794"/>
                  </a:lnTo>
                  <a:lnTo>
                    <a:pt x="324262" y="706726"/>
                  </a:lnTo>
                  <a:lnTo>
                    <a:pt x="351341" y="670392"/>
                  </a:lnTo>
                  <a:lnTo>
                    <a:pt x="379352" y="634809"/>
                  </a:lnTo>
                  <a:lnTo>
                    <a:pt x="408276" y="599995"/>
                  </a:lnTo>
                  <a:lnTo>
                    <a:pt x="438095" y="565968"/>
                  </a:lnTo>
                  <a:lnTo>
                    <a:pt x="468793" y="532747"/>
                  </a:lnTo>
                  <a:lnTo>
                    <a:pt x="500349" y="500349"/>
                  </a:lnTo>
                  <a:lnTo>
                    <a:pt x="532747" y="468793"/>
                  </a:lnTo>
                  <a:lnTo>
                    <a:pt x="565968" y="438096"/>
                  </a:lnTo>
                  <a:lnTo>
                    <a:pt x="599995" y="408276"/>
                  </a:lnTo>
                  <a:lnTo>
                    <a:pt x="634809" y="379352"/>
                  </a:lnTo>
                  <a:lnTo>
                    <a:pt x="670392" y="351341"/>
                  </a:lnTo>
                  <a:lnTo>
                    <a:pt x="706726" y="324262"/>
                  </a:lnTo>
                  <a:lnTo>
                    <a:pt x="743794" y="298132"/>
                  </a:lnTo>
                  <a:lnTo>
                    <a:pt x="781576" y="272970"/>
                  </a:lnTo>
                  <a:lnTo>
                    <a:pt x="820056" y="248794"/>
                  </a:lnTo>
                  <a:lnTo>
                    <a:pt x="859216" y="225621"/>
                  </a:lnTo>
                  <a:lnTo>
                    <a:pt x="899036" y="203470"/>
                  </a:lnTo>
                  <a:lnTo>
                    <a:pt x="939499" y="182358"/>
                  </a:lnTo>
                  <a:lnTo>
                    <a:pt x="980587" y="162304"/>
                  </a:lnTo>
                  <a:lnTo>
                    <a:pt x="1022283" y="143326"/>
                  </a:lnTo>
                  <a:lnTo>
                    <a:pt x="1064567" y="125442"/>
                  </a:lnTo>
                  <a:lnTo>
                    <a:pt x="1107423" y="108669"/>
                  </a:lnTo>
                  <a:lnTo>
                    <a:pt x="1150831" y="93026"/>
                  </a:lnTo>
                  <a:lnTo>
                    <a:pt x="1194774" y="78531"/>
                  </a:lnTo>
                  <a:lnTo>
                    <a:pt x="1239235" y="65202"/>
                  </a:lnTo>
                  <a:lnTo>
                    <a:pt x="1284194" y="53057"/>
                  </a:lnTo>
                  <a:lnTo>
                    <a:pt x="1329634" y="42114"/>
                  </a:lnTo>
                  <a:lnTo>
                    <a:pt x="1375536" y="32390"/>
                  </a:lnTo>
                  <a:lnTo>
                    <a:pt x="1421884" y="23905"/>
                  </a:lnTo>
                  <a:lnTo>
                    <a:pt x="1468658" y="16676"/>
                  </a:lnTo>
                  <a:lnTo>
                    <a:pt x="1515842" y="10720"/>
                  </a:lnTo>
                  <a:lnTo>
                    <a:pt x="1563415" y="6057"/>
                  </a:lnTo>
                  <a:lnTo>
                    <a:pt x="1611362" y="2704"/>
                  </a:lnTo>
                  <a:lnTo>
                    <a:pt x="1659663" y="678"/>
                  </a:lnTo>
                  <a:lnTo>
                    <a:pt x="1756939" y="678"/>
                  </a:lnTo>
                  <a:lnTo>
                    <a:pt x="1805240" y="2704"/>
                  </a:lnTo>
                  <a:lnTo>
                    <a:pt x="1853186" y="6057"/>
                  </a:lnTo>
                  <a:lnTo>
                    <a:pt x="1900760" y="10720"/>
                  </a:lnTo>
                  <a:lnTo>
                    <a:pt x="1947943" y="16676"/>
                  </a:lnTo>
                  <a:lnTo>
                    <a:pt x="1994717" y="23905"/>
                  </a:lnTo>
                  <a:lnTo>
                    <a:pt x="2041065" y="32390"/>
                  </a:lnTo>
                  <a:lnTo>
                    <a:pt x="2086968" y="42114"/>
                  </a:lnTo>
                  <a:lnTo>
                    <a:pt x="2132408" y="53057"/>
                  </a:lnTo>
                  <a:lnTo>
                    <a:pt x="2177367" y="65202"/>
                  </a:lnTo>
                  <a:lnTo>
                    <a:pt x="2221827" y="78531"/>
                  </a:lnTo>
                  <a:lnTo>
                    <a:pt x="2265770" y="93026"/>
                  </a:lnTo>
                  <a:lnTo>
                    <a:pt x="2309179" y="108669"/>
                  </a:lnTo>
                  <a:lnTo>
                    <a:pt x="2352034" y="125442"/>
                  </a:lnTo>
                  <a:lnTo>
                    <a:pt x="2394319" y="143326"/>
                  </a:lnTo>
                  <a:lnTo>
                    <a:pt x="2436014" y="162304"/>
                  </a:lnTo>
                  <a:lnTo>
                    <a:pt x="2477102" y="182358"/>
                  </a:lnTo>
                  <a:lnTo>
                    <a:pt x="2517566" y="203470"/>
                  </a:lnTo>
                  <a:lnTo>
                    <a:pt x="2557386" y="225621"/>
                  </a:lnTo>
                  <a:lnTo>
                    <a:pt x="2596545" y="248794"/>
                  </a:lnTo>
                  <a:lnTo>
                    <a:pt x="2635025" y="272970"/>
                  </a:lnTo>
                  <a:lnTo>
                    <a:pt x="2672808" y="298132"/>
                  </a:lnTo>
                  <a:lnTo>
                    <a:pt x="2709875" y="324262"/>
                  </a:lnTo>
                  <a:lnTo>
                    <a:pt x="2746210" y="351341"/>
                  </a:lnTo>
                  <a:lnTo>
                    <a:pt x="2781793" y="379352"/>
                  </a:lnTo>
                  <a:lnTo>
                    <a:pt x="2816607" y="408276"/>
                  </a:lnTo>
                  <a:lnTo>
                    <a:pt x="2850633" y="438096"/>
                  </a:lnTo>
                  <a:lnTo>
                    <a:pt x="2883855" y="468793"/>
                  </a:lnTo>
                  <a:lnTo>
                    <a:pt x="2916253" y="500349"/>
                  </a:lnTo>
                  <a:lnTo>
                    <a:pt x="2947809" y="532747"/>
                  </a:lnTo>
                  <a:lnTo>
                    <a:pt x="2978506" y="565968"/>
                  </a:lnTo>
                  <a:lnTo>
                    <a:pt x="3008326" y="599995"/>
                  </a:lnTo>
                  <a:lnTo>
                    <a:pt x="3037250" y="634809"/>
                  </a:lnTo>
                  <a:lnTo>
                    <a:pt x="3065261" y="670392"/>
                  </a:lnTo>
                  <a:lnTo>
                    <a:pt x="3092340" y="706726"/>
                  </a:lnTo>
                  <a:lnTo>
                    <a:pt x="3118470" y="743794"/>
                  </a:lnTo>
                  <a:lnTo>
                    <a:pt x="3143632" y="781577"/>
                  </a:lnTo>
                  <a:lnTo>
                    <a:pt x="3167808" y="820057"/>
                  </a:lnTo>
                  <a:lnTo>
                    <a:pt x="3190981" y="859216"/>
                  </a:lnTo>
                  <a:lnTo>
                    <a:pt x="3213132" y="899036"/>
                  </a:lnTo>
                  <a:lnTo>
                    <a:pt x="3234244" y="939499"/>
                  </a:lnTo>
                  <a:lnTo>
                    <a:pt x="3254298" y="980588"/>
                  </a:lnTo>
                  <a:lnTo>
                    <a:pt x="3273276" y="1022283"/>
                  </a:lnTo>
                  <a:lnTo>
                    <a:pt x="3291160" y="1064568"/>
                  </a:lnTo>
                  <a:lnTo>
                    <a:pt x="3307933" y="1107423"/>
                  </a:lnTo>
                  <a:lnTo>
                    <a:pt x="3323576" y="1150831"/>
                  </a:lnTo>
                  <a:lnTo>
                    <a:pt x="3338070" y="1194775"/>
                  </a:lnTo>
                  <a:lnTo>
                    <a:pt x="3351400" y="1239235"/>
                  </a:lnTo>
                  <a:lnTo>
                    <a:pt x="3363545" y="1284194"/>
                  </a:lnTo>
                  <a:lnTo>
                    <a:pt x="3374488" y="1329634"/>
                  </a:lnTo>
                  <a:lnTo>
                    <a:pt x="3384212" y="1375537"/>
                  </a:lnTo>
                  <a:lnTo>
                    <a:pt x="3392697" y="1421884"/>
                  </a:lnTo>
                  <a:lnTo>
                    <a:pt x="3399926" y="1468659"/>
                  </a:lnTo>
                  <a:lnTo>
                    <a:pt x="3405882" y="1515842"/>
                  </a:lnTo>
                  <a:lnTo>
                    <a:pt x="3410545" y="1563416"/>
                  </a:lnTo>
                  <a:lnTo>
                    <a:pt x="3413898" y="1611362"/>
                  </a:lnTo>
                  <a:lnTo>
                    <a:pt x="3415924" y="1659663"/>
                  </a:lnTo>
                  <a:lnTo>
                    <a:pt x="3416602" y="1708301"/>
                  </a:lnTo>
                  <a:lnTo>
                    <a:pt x="3415924" y="1756939"/>
                  </a:lnTo>
                  <a:lnTo>
                    <a:pt x="3413898" y="1805240"/>
                  </a:lnTo>
                  <a:lnTo>
                    <a:pt x="3410545" y="1853186"/>
                  </a:lnTo>
                  <a:lnTo>
                    <a:pt x="3405882" y="1900760"/>
                  </a:lnTo>
                  <a:lnTo>
                    <a:pt x="3399926" y="1947943"/>
                  </a:lnTo>
                  <a:lnTo>
                    <a:pt x="3392697" y="1994718"/>
                  </a:lnTo>
                  <a:lnTo>
                    <a:pt x="3384212" y="2041065"/>
                  </a:lnTo>
                  <a:lnTo>
                    <a:pt x="3374488" y="2086968"/>
                  </a:lnTo>
                  <a:lnTo>
                    <a:pt x="3363545" y="2132408"/>
                  </a:lnTo>
                  <a:lnTo>
                    <a:pt x="3351400" y="2177367"/>
                  </a:lnTo>
                  <a:lnTo>
                    <a:pt x="3338070" y="2221827"/>
                  </a:lnTo>
                  <a:lnTo>
                    <a:pt x="3323576" y="2265771"/>
                  </a:lnTo>
                  <a:lnTo>
                    <a:pt x="3307933" y="2309179"/>
                  </a:lnTo>
                  <a:lnTo>
                    <a:pt x="3291160" y="2352034"/>
                  </a:lnTo>
                  <a:lnTo>
                    <a:pt x="3273276" y="2394319"/>
                  </a:lnTo>
                  <a:lnTo>
                    <a:pt x="3254298" y="2436014"/>
                  </a:lnTo>
                  <a:lnTo>
                    <a:pt x="3234244" y="2477103"/>
                  </a:lnTo>
                  <a:lnTo>
                    <a:pt x="3213132" y="2517566"/>
                  </a:lnTo>
                  <a:lnTo>
                    <a:pt x="3190981" y="2557386"/>
                  </a:lnTo>
                  <a:lnTo>
                    <a:pt x="3167808" y="2596545"/>
                  </a:lnTo>
                  <a:lnTo>
                    <a:pt x="3143632" y="2635025"/>
                  </a:lnTo>
                  <a:lnTo>
                    <a:pt x="3118470" y="2672808"/>
                  </a:lnTo>
                  <a:lnTo>
                    <a:pt x="3092340" y="2709876"/>
                  </a:lnTo>
                  <a:lnTo>
                    <a:pt x="3065261" y="2746210"/>
                  </a:lnTo>
                  <a:lnTo>
                    <a:pt x="3037250" y="2781793"/>
                  </a:lnTo>
                  <a:lnTo>
                    <a:pt x="3008326" y="2816607"/>
                  </a:lnTo>
                  <a:lnTo>
                    <a:pt x="2978506" y="2850634"/>
                  </a:lnTo>
                  <a:lnTo>
                    <a:pt x="2947809" y="2883855"/>
                  </a:lnTo>
                  <a:lnTo>
                    <a:pt x="2916253" y="2916253"/>
                  </a:lnTo>
                  <a:lnTo>
                    <a:pt x="2883855" y="2947809"/>
                  </a:lnTo>
                  <a:lnTo>
                    <a:pt x="2850633" y="2978506"/>
                  </a:lnTo>
                  <a:lnTo>
                    <a:pt x="2816607" y="3008326"/>
                  </a:lnTo>
                  <a:lnTo>
                    <a:pt x="2781793" y="3037250"/>
                  </a:lnTo>
                  <a:lnTo>
                    <a:pt x="2746210" y="3065261"/>
                  </a:lnTo>
                  <a:lnTo>
                    <a:pt x="2709875" y="3092340"/>
                  </a:lnTo>
                  <a:lnTo>
                    <a:pt x="2672808" y="3118470"/>
                  </a:lnTo>
                  <a:lnTo>
                    <a:pt x="2635025" y="3143632"/>
                  </a:lnTo>
                  <a:lnTo>
                    <a:pt x="2596545" y="3167808"/>
                  </a:lnTo>
                  <a:lnTo>
                    <a:pt x="2557386" y="3190981"/>
                  </a:lnTo>
                  <a:lnTo>
                    <a:pt x="2517566" y="3213132"/>
                  </a:lnTo>
                  <a:lnTo>
                    <a:pt x="2477102" y="3234244"/>
                  </a:lnTo>
                  <a:lnTo>
                    <a:pt x="2436014" y="3254298"/>
                  </a:lnTo>
                  <a:lnTo>
                    <a:pt x="2394319" y="3273276"/>
                  </a:lnTo>
                  <a:lnTo>
                    <a:pt x="2352034" y="3291160"/>
                  </a:lnTo>
                  <a:lnTo>
                    <a:pt x="2309179" y="3307933"/>
                  </a:lnTo>
                  <a:lnTo>
                    <a:pt x="2265770" y="3323576"/>
                  </a:lnTo>
                  <a:lnTo>
                    <a:pt x="2221827" y="3338071"/>
                  </a:lnTo>
                  <a:lnTo>
                    <a:pt x="2177367" y="3351400"/>
                  </a:lnTo>
                  <a:lnTo>
                    <a:pt x="2132408" y="3363545"/>
                  </a:lnTo>
                  <a:lnTo>
                    <a:pt x="2086968" y="3374488"/>
                  </a:lnTo>
                  <a:lnTo>
                    <a:pt x="2041065" y="3384212"/>
                  </a:lnTo>
                  <a:lnTo>
                    <a:pt x="1994717" y="3392697"/>
                  </a:lnTo>
                  <a:lnTo>
                    <a:pt x="1947943" y="3399926"/>
                  </a:lnTo>
                  <a:lnTo>
                    <a:pt x="1900760" y="3405882"/>
                  </a:lnTo>
                  <a:lnTo>
                    <a:pt x="1853186" y="3410545"/>
                  </a:lnTo>
                  <a:lnTo>
                    <a:pt x="1805240" y="3413898"/>
                  </a:lnTo>
                  <a:lnTo>
                    <a:pt x="1756939" y="3415924"/>
                  </a:lnTo>
                  <a:lnTo>
                    <a:pt x="1708301" y="3416603"/>
                  </a:lnTo>
                  <a:close/>
                </a:path>
              </a:pathLst>
            </a:custGeom>
            <a:solidFill>
              <a:srgbClr val="607D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6862" y="3611618"/>
              <a:ext cx="3063776" cy="306376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658353" y="4810556"/>
              <a:ext cx="15153640" cy="666750"/>
            </a:xfrm>
            <a:custGeom>
              <a:avLst/>
              <a:gdLst/>
              <a:ahLst/>
              <a:cxnLst/>
              <a:rect l="l" t="t" r="r" b="b"/>
              <a:pathLst>
                <a:path w="15153640" h="666750">
                  <a:moveTo>
                    <a:pt x="666597" y="333298"/>
                  </a:moveTo>
                  <a:lnTo>
                    <a:pt x="662876" y="283387"/>
                  </a:lnTo>
                  <a:lnTo>
                    <a:pt x="652068" y="235775"/>
                  </a:lnTo>
                  <a:lnTo>
                    <a:pt x="634733" y="191020"/>
                  </a:lnTo>
                  <a:lnTo>
                    <a:pt x="611403" y="149656"/>
                  </a:lnTo>
                  <a:lnTo>
                    <a:pt x="577710" y="106768"/>
                  </a:lnTo>
                  <a:lnTo>
                    <a:pt x="537591" y="69977"/>
                  </a:lnTo>
                  <a:lnTo>
                    <a:pt x="491845" y="40081"/>
                  </a:lnTo>
                  <a:lnTo>
                    <a:pt x="441274" y="17919"/>
                  </a:lnTo>
                  <a:lnTo>
                    <a:pt x="388785" y="4584"/>
                  </a:lnTo>
                  <a:lnTo>
                    <a:pt x="333298" y="0"/>
                  </a:lnTo>
                  <a:lnTo>
                    <a:pt x="284035" y="3619"/>
                  </a:lnTo>
                  <a:lnTo>
                    <a:pt x="237032" y="14122"/>
                  </a:lnTo>
                  <a:lnTo>
                    <a:pt x="192786" y="30988"/>
                  </a:lnTo>
                  <a:lnTo>
                    <a:pt x="151803" y="53708"/>
                  </a:lnTo>
                  <a:lnTo>
                    <a:pt x="114630" y="81762"/>
                  </a:lnTo>
                  <a:lnTo>
                    <a:pt x="81749" y="114642"/>
                  </a:lnTo>
                  <a:lnTo>
                    <a:pt x="53695" y="151828"/>
                  </a:lnTo>
                  <a:lnTo>
                    <a:pt x="30975" y="192798"/>
                  </a:lnTo>
                  <a:lnTo>
                    <a:pt x="14109" y="237045"/>
                  </a:lnTo>
                  <a:lnTo>
                    <a:pt x="3606" y="284048"/>
                  </a:lnTo>
                  <a:lnTo>
                    <a:pt x="0" y="333298"/>
                  </a:lnTo>
                  <a:lnTo>
                    <a:pt x="0" y="337286"/>
                  </a:lnTo>
                  <a:lnTo>
                    <a:pt x="6972" y="401243"/>
                  </a:lnTo>
                  <a:lnTo>
                    <a:pt x="22504" y="453898"/>
                  </a:lnTo>
                  <a:lnTo>
                    <a:pt x="46088" y="502551"/>
                  </a:lnTo>
                  <a:lnTo>
                    <a:pt x="76962" y="546404"/>
                  </a:lnTo>
                  <a:lnTo>
                    <a:pt x="110020" y="580859"/>
                  </a:lnTo>
                  <a:lnTo>
                    <a:pt x="147675" y="610298"/>
                  </a:lnTo>
                  <a:lnTo>
                    <a:pt x="189382" y="634161"/>
                  </a:lnTo>
                  <a:lnTo>
                    <a:pt x="234594" y="651891"/>
                  </a:lnTo>
                  <a:lnTo>
                    <a:pt x="282740" y="662952"/>
                  </a:lnTo>
                  <a:lnTo>
                    <a:pt x="333298" y="666750"/>
                  </a:lnTo>
                  <a:lnTo>
                    <a:pt x="382549" y="663143"/>
                  </a:lnTo>
                  <a:lnTo>
                    <a:pt x="429564" y="652640"/>
                  </a:lnTo>
                  <a:lnTo>
                    <a:pt x="473811" y="635774"/>
                  </a:lnTo>
                  <a:lnTo>
                    <a:pt x="514781" y="613041"/>
                  </a:lnTo>
                  <a:lnTo>
                    <a:pt x="551967" y="584987"/>
                  </a:lnTo>
                  <a:lnTo>
                    <a:pt x="584847" y="552094"/>
                  </a:lnTo>
                  <a:lnTo>
                    <a:pt x="612902" y="514896"/>
                  </a:lnTo>
                  <a:lnTo>
                    <a:pt x="635622" y="473900"/>
                  </a:lnTo>
                  <a:lnTo>
                    <a:pt x="652487" y="429628"/>
                  </a:lnTo>
                  <a:lnTo>
                    <a:pt x="662978" y="382587"/>
                  </a:lnTo>
                  <a:lnTo>
                    <a:pt x="666597" y="333298"/>
                  </a:lnTo>
                  <a:close/>
                </a:path>
                <a:path w="15153640" h="666750">
                  <a:moveTo>
                    <a:pt x="15153513" y="333298"/>
                  </a:moveTo>
                  <a:lnTo>
                    <a:pt x="15149792" y="283387"/>
                  </a:lnTo>
                  <a:lnTo>
                    <a:pt x="15138984" y="235775"/>
                  </a:lnTo>
                  <a:lnTo>
                    <a:pt x="15121649" y="191020"/>
                  </a:lnTo>
                  <a:lnTo>
                    <a:pt x="15098332" y="149656"/>
                  </a:lnTo>
                  <a:lnTo>
                    <a:pt x="15064639" y="106768"/>
                  </a:lnTo>
                  <a:lnTo>
                    <a:pt x="15024519" y="69977"/>
                  </a:lnTo>
                  <a:lnTo>
                    <a:pt x="14978761" y="40081"/>
                  </a:lnTo>
                  <a:lnTo>
                    <a:pt x="14928203" y="17919"/>
                  </a:lnTo>
                  <a:lnTo>
                    <a:pt x="14875701" y="4584"/>
                  </a:lnTo>
                  <a:lnTo>
                    <a:pt x="14820214" y="0"/>
                  </a:lnTo>
                  <a:lnTo>
                    <a:pt x="14770964" y="3619"/>
                  </a:lnTo>
                  <a:lnTo>
                    <a:pt x="14723948" y="14122"/>
                  </a:lnTo>
                  <a:lnTo>
                    <a:pt x="14679702" y="30988"/>
                  </a:lnTo>
                  <a:lnTo>
                    <a:pt x="14638731" y="53708"/>
                  </a:lnTo>
                  <a:lnTo>
                    <a:pt x="14601546" y="81762"/>
                  </a:lnTo>
                  <a:lnTo>
                    <a:pt x="14568665" y="114642"/>
                  </a:lnTo>
                  <a:lnTo>
                    <a:pt x="14540611" y="151828"/>
                  </a:lnTo>
                  <a:lnTo>
                    <a:pt x="14517904" y="192798"/>
                  </a:lnTo>
                  <a:lnTo>
                    <a:pt x="14501038" y="237045"/>
                  </a:lnTo>
                  <a:lnTo>
                    <a:pt x="14490535" y="284048"/>
                  </a:lnTo>
                  <a:lnTo>
                    <a:pt x="14486916" y="333298"/>
                  </a:lnTo>
                  <a:lnTo>
                    <a:pt x="14486916" y="337286"/>
                  </a:lnTo>
                  <a:lnTo>
                    <a:pt x="14493901" y="401243"/>
                  </a:lnTo>
                  <a:lnTo>
                    <a:pt x="14509420" y="453898"/>
                  </a:lnTo>
                  <a:lnTo>
                    <a:pt x="14533004" y="502551"/>
                  </a:lnTo>
                  <a:lnTo>
                    <a:pt x="14563890" y="546404"/>
                  </a:lnTo>
                  <a:lnTo>
                    <a:pt x="14596948" y="580859"/>
                  </a:lnTo>
                  <a:lnTo>
                    <a:pt x="14634604" y="610298"/>
                  </a:lnTo>
                  <a:lnTo>
                    <a:pt x="14676311" y="634161"/>
                  </a:lnTo>
                  <a:lnTo>
                    <a:pt x="14721510" y="651891"/>
                  </a:lnTo>
                  <a:lnTo>
                    <a:pt x="14769668" y="662952"/>
                  </a:lnTo>
                  <a:lnTo>
                    <a:pt x="14820214" y="666750"/>
                  </a:lnTo>
                  <a:lnTo>
                    <a:pt x="14869478" y="663143"/>
                  </a:lnTo>
                  <a:lnTo>
                    <a:pt x="14916480" y="652640"/>
                  </a:lnTo>
                  <a:lnTo>
                    <a:pt x="14960727" y="635774"/>
                  </a:lnTo>
                  <a:lnTo>
                    <a:pt x="15001710" y="613041"/>
                  </a:lnTo>
                  <a:lnTo>
                    <a:pt x="15038896" y="584987"/>
                  </a:lnTo>
                  <a:lnTo>
                    <a:pt x="15071763" y="552094"/>
                  </a:lnTo>
                  <a:lnTo>
                    <a:pt x="15099818" y="514896"/>
                  </a:lnTo>
                  <a:lnTo>
                    <a:pt x="15122538" y="473900"/>
                  </a:lnTo>
                  <a:lnTo>
                    <a:pt x="15139404" y="429628"/>
                  </a:lnTo>
                  <a:lnTo>
                    <a:pt x="15149906" y="382587"/>
                  </a:lnTo>
                  <a:lnTo>
                    <a:pt x="15153513" y="333298"/>
                  </a:lnTo>
                  <a:close/>
                </a:path>
              </a:pathLst>
            </a:custGeom>
            <a:solidFill>
              <a:srgbClr val="607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08" y="6584525"/>
              <a:ext cx="1949450" cy="3700145"/>
            </a:xfrm>
            <a:custGeom>
              <a:avLst/>
              <a:gdLst/>
              <a:ahLst/>
              <a:cxnLst/>
              <a:rect l="l" t="t" r="r" b="b"/>
              <a:pathLst>
                <a:path w="1949450" h="3700145">
                  <a:moveTo>
                    <a:pt x="0" y="95883"/>
                  </a:moveTo>
                  <a:lnTo>
                    <a:pt x="590" y="0"/>
                  </a:lnTo>
                  <a:lnTo>
                    <a:pt x="2008" y="1624"/>
                  </a:lnTo>
                  <a:lnTo>
                    <a:pt x="51885" y="825"/>
                  </a:lnTo>
                  <a:lnTo>
                    <a:pt x="102240" y="573"/>
                  </a:lnTo>
                  <a:lnTo>
                    <a:pt x="153064" y="860"/>
                  </a:lnTo>
                  <a:lnTo>
                    <a:pt x="204349" y="1674"/>
                  </a:lnTo>
                  <a:lnTo>
                    <a:pt x="256086" y="3005"/>
                  </a:lnTo>
                  <a:lnTo>
                    <a:pt x="298699" y="13196"/>
                  </a:lnTo>
                  <a:lnTo>
                    <a:pt x="351313" y="15533"/>
                  </a:lnTo>
                  <a:lnTo>
                    <a:pt x="394786" y="26709"/>
                  </a:lnTo>
                  <a:lnTo>
                    <a:pt x="448242" y="30011"/>
                  </a:lnTo>
                  <a:lnTo>
                    <a:pt x="492540" y="42132"/>
                  </a:lnTo>
                  <a:lnTo>
                    <a:pt x="546804" y="46358"/>
                  </a:lnTo>
                  <a:lnTo>
                    <a:pt x="593124" y="60796"/>
                  </a:lnTo>
                  <a:lnTo>
                    <a:pt x="640016" y="75890"/>
                  </a:lnTo>
                  <a:lnTo>
                    <a:pt x="697034" y="83271"/>
                  </a:lnTo>
                  <a:lnTo>
                    <a:pt x="745028" y="99626"/>
                  </a:lnTo>
                  <a:lnTo>
                    <a:pt x="842588" y="134139"/>
                  </a:lnTo>
                  <a:lnTo>
                    <a:pt x="882559" y="160615"/>
                  </a:lnTo>
                  <a:lnTo>
                    <a:pt x="983543" y="199051"/>
                  </a:lnTo>
                  <a:lnTo>
                    <a:pt x="1066810" y="255813"/>
                  </a:lnTo>
                  <a:lnTo>
                    <a:pt x="1118483" y="276383"/>
                  </a:lnTo>
                  <a:lnTo>
                    <a:pt x="1246496" y="365093"/>
                  </a:lnTo>
                  <a:lnTo>
                    <a:pt x="1280096" y="403583"/>
                  </a:lnTo>
                  <a:lnTo>
                    <a:pt x="1366886" y="464381"/>
                  </a:lnTo>
                  <a:lnTo>
                    <a:pt x="1605664" y="737913"/>
                  </a:lnTo>
                  <a:lnTo>
                    <a:pt x="1630105" y="785223"/>
                  </a:lnTo>
                  <a:lnTo>
                    <a:pt x="1660909" y="820511"/>
                  </a:lnTo>
                  <a:lnTo>
                    <a:pt x="1722735" y="949271"/>
                  </a:lnTo>
                  <a:lnTo>
                    <a:pt x="1741276" y="989822"/>
                  </a:lnTo>
                  <a:lnTo>
                    <a:pt x="1749421" y="1037776"/>
                  </a:lnTo>
                  <a:lnTo>
                    <a:pt x="1350946" y="581305"/>
                  </a:lnTo>
                  <a:lnTo>
                    <a:pt x="1306173" y="549327"/>
                  </a:lnTo>
                  <a:lnTo>
                    <a:pt x="1271083" y="509129"/>
                  </a:lnTo>
                  <a:lnTo>
                    <a:pt x="1047210" y="349231"/>
                  </a:lnTo>
                  <a:lnTo>
                    <a:pt x="1003958" y="318996"/>
                  </a:lnTo>
                  <a:lnTo>
                    <a:pt x="951511" y="297539"/>
                  </a:lnTo>
                  <a:lnTo>
                    <a:pt x="908991" y="268142"/>
                  </a:lnTo>
                  <a:lnTo>
                    <a:pt x="857249" y="247493"/>
                  </a:lnTo>
                  <a:lnTo>
                    <a:pt x="760426" y="213825"/>
                  </a:lnTo>
                  <a:lnTo>
                    <a:pt x="722252" y="189407"/>
                  </a:lnTo>
                  <a:lnTo>
                    <a:pt x="674966" y="173863"/>
                  </a:lnTo>
                  <a:lnTo>
                    <a:pt x="619954" y="168779"/>
                  </a:lnTo>
                  <a:lnTo>
                    <a:pt x="574996" y="155901"/>
                  </a:lnTo>
                  <a:lnTo>
                    <a:pt x="530484" y="143534"/>
                  </a:lnTo>
                  <a:lnTo>
                    <a:pt x="486380" y="131634"/>
                  </a:lnTo>
                  <a:lnTo>
                    <a:pt x="450844" y="129550"/>
                  </a:lnTo>
                  <a:lnTo>
                    <a:pt x="443670" y="121332"/>
                  </a:lnTo>
                  <a:lnTo>
                    <a:pt x="440885" y="123218"/>
                  </a:lnTo>
                  <a:lnTo>
                    <a:pt x="389801" y="117558"/>
                  </a:lnTo>
                  <a:lnTo>
                    <a:pt x="334321" y="111939"/>
                  </a:lnTo>
                  <a:lnTo>
                    <a:pt x="279352" y="106904"/>
                  </a:lnTo>
                  <a:lnTo>
                    <a:pt x="224889" y="102451"/>
                  </a:lnTo>
                  <a:lnTo>
                    <a:pt x="170933" y="98576"/>
                  </a:lnTo>
                  <a:lnTo>
                    <a:pt x="117480" y="95279"/>
                  </a:lnTo>
                  <a:lnTo>
                    <a:pt x="119259" y="97317"/>
                  </a:lnTo>
                  <a:lnTo>
                    <a:pt x="78721" y="89503"/>
                  </a:lnTo>
                  <a:lnTo>
                    <a:pt x="29092" y="90586"/>
                  </a:lnTo>
                  <a:lnTo>
                    <a:pt x="0" y="95883"/>
                  </a:lnTo>
                  <a:close/>
                </a:path>
                <a:path w="1949450" h="3700145">
                  <a:moveTo>
                    <a:pt x="445278" y="2170230"/>
                  </a:moveTo>
                  <a:lnTo>
                    <a:pt x="384988" y="2101165"/>
                  </a:lnTo>
                  <a:lnTo>
                    <a:pt x="365386" y="2059398"/>
                  </a:lnTo>
                  <a:lnTo>
                    <a:pt x="357301" y="2011513"/>
                  </a:lnTo>
                  <a:lnTo>
                    <a:pt x="353562" y="1968606"/>
                  </a:lnTo>
                  <a:lnTo>
                    <a:pt x="353827" y="1930285"/>
                  </a:lnTo>
                  <a:lnTo>
                    <a:pt x="367765" y="1888316"/>
                  </a:lnTo>
                  <a:lnTo>
                    <a:pt x="395478" y="1842816"/>
                  </a:lnTo>
                  <a:lnTo>
                    <a:pt x="426489" y="1801093"/>
                  </a:lnTo>
                  <a:lnTo>
                    <a:pt x="462875" y="1765528"/>
                  </a:lnTo>
                  <a:lnTo>
                    <a:pt x="503944" y="1735327"/>
                  </a:lnTo>
                  <a:lnTo>
                    <a:pt x="549004" y="1709697"/>
                  </a:lnTo>
                  <a:lnTo>
                    <a:pt x="597363" y="1687848"/>
                  </a:lnTo>
                  <a:lnTo>
                    <a:pt x="648329" y="1668985"/>
                  </a:lnTo>
                  <a:lnTo>
                    <a:pt x="701211" y="1652316"/>
                  </a:lnTo>
                  <a:lnTo>
                    <a:pt x="744293" y="1643733"/>
                  </a:lnTo>
                  <a:lnTo>
                    <a:pt x="788504" y="1636443"/>
                  </a:lnTo>
                  <a:lnTo>
                    <a:pt x="833819" y="1630418"/>
                  </a:lnTo>
                  <a:lnTo>
                    <a:pt x="926647" y="1620885"/>
                  </a:lnTo>
                  <a:lnTo>
                    <a:pt x="964746" y="1625906"/>
                  </a:lnTo>
                  <a:lnTo>
                    <a:pt x="1013722" y="1624075"/>
                  </a:lnTo>
                  <a:lnTo>
                    <a:pt x="1054516" y="1632183"/>
                  </a:lnTo>
                  <a:lnTo>
                    <a:pt x="1099142" y="1644681"/>
                  </a:lnTo>
                  <a:lnTo>
                    <a:pt x="1145331" y="1658968"/>
                  </a:lnTo>
                  <a:lnTo>
                    <a:pt x="1192859" y="1674790"/>
                  </a:lnTo>
                  <a:lnTo>
                    <a:pt x="1231936" y="1700243"/>
                  </a:lnTo>
                  <a:lnTo>
                    <a:pt x="1353643" y="1781729"/>
                  </a:lnTo>
                  <a:lnTo>
                    <a:pt x="1375953" y="1807285"/>
                  </a:lnTo>
                  <a:lnTo>
                    <a:pt x="1393292" y="1788525"/>
                  </a:lnTo>
                  <a:lnTo>
                    <a:pt x="1427074" y="1749976"/>
                  </a:lnTo>
                  <a:lnTo>
                    <a:pt x="1467206" y="1699389"/>
                  </a:lnTo>
                  <a:lnTo>
                    <a:pt x="1490197" y="1667792"/>
                  </a:lnTo>
                  <a:lnTo>
                    <a:pt x="1512534" y="1635444"/>
                  </a:lnTo>
                  <a:lnTo>
                    <a:pt x="1534249" y="1602384"/>
                  </a:lnTo>
                  <a:lnTo>
                    <a:pt x="1555269" y="1568529"/>
                  </a:lnTo>
                  <a:lnTo>
                    <a:pt x="1566107" y="1542320"/>
                  </a:lnTo>
                  <a:lnTo>
                    <a:pt x="1585844" y="1506994"/>
                  </a:lnTo>
                  <a:lnTo>
                    <a:pt x="1604863" y="1470846"/>
                  </a:lnTo>
                  <a:lnTo>
                    <a:pt x="1625571" y="1417321"/>
                  </a:lnTo>
                  <a:lnTo>
                    <a:pt x="1644381" y="1361620"/>
                  </a:lnTo>
                  <a:lnTo>
                    <a:pt x="1655312" y="1335519"/>
                  </a:lnTo>
                  <a:lnTo>
                    <a:pt x="1656368" y="1317417"/>
                  </a:lnTo>
                  <a:lnTo>
                    <a:pt x="1666658" y="1290581"/>
                  </a:lnTo>
                  <a:lnTo>
                    <a:pt x="1667021" y="1271685"/>
                  </a:lnTo>
                  <a:lnTo>
                    <a:pt x="1669105" y="1254760"/>
                  </a:lnTo>
                  <a:lnTo>
                    <a:pt x="1670989" y="1237607"/>
                  </a:lnTo>
                  <a:lnTo>
                    <a:pt x="1672656" y="1220204"/>
                  </a:lnTo>
                  <a:lnTo>
                    <a:pt x="1674085" y="1202530"/>
                  </a:lnTo>
                  <a:lnTo>
                    <a:pt x="1675836" y="1185224"/>
                  </a:lnTo>
                  <a:lnTo>
                    <a:pt x="1677446" y="1167756"/>
                  </a:lnTo>
                  <a:lnTo>
                    <a:pt x="1669335" y="1158464"/>
                  </a:lnTo>
                  <a:lnTo>
                    <a:pt x="1670624" y="1140629"/>
                  </a:lnTo>
                  <a:lnTo>
                    <a:pt x="1667887" y="1137493"/>
                  </a:lnTo>
                  <a:lnTo>
                    <a:pt x="1667429" y="1117658"/>
                  </a:lnTo>
                  <a:lnTo>
                    <a:pt x="1666825" y="1097653"/>
                  </a:lnTo>
                  <a:lnTo>
                    <a:pt x="1666054" y="1077458"/>
                  </a:lnTo>
                  <a:lnTo>
                    <a:pt x="1658061" y="1068302"/>
                  </a:lnTo>
                  <a:lnTo>
                    <a:pt x="1652448" y="1023249"/>
                  </a:lnTo>
                  <a:lnTo>
                    <a:pt x="1639828" y="1008791"/>
                  </a:lnTo>
                  <a:lnTo>
                    <a:pt x="1636601" y="985784"/>
                  </a:lnTo>
                  <a:lnTo>
                    <a:pt x="1620308" y="967118"/>
                  </a:lnTo>
                  <a:lnTo>
                    <a:pt x="1613440" y="939940"/>
                  </a:lnTo>
                  <a:lnTo>
                    <a:pt x="1596877" y="920966"/>
                  </a:lnTo>
                  <a:lnTo>
                    <a:pt x="1589766" y="893508"/>
                  </a:lnTo>
                  <a:lnTo>
                    <a:pt x="1574122" y="856275"/>
                  </a:lnTo>
                  <a:lnTo>
                    <a:pt x="1523366" y="798132"/>
                  </a:lnTo>
                  <a:lnTo>
                    <a:pt x="1507414" y="760546"/>
                  </a:lnTo>
                  <a:lnTo>
                    <a:pt x="1749421" y="1037776"/>
                  </a:lnTo>
                  <a:lnTo>
                    <a:pt x="1756630" y="1084658"/>
                  </a:lnTo>
                  <a:lnTo>
                    <a:pt x="1762793" y="1130342"/>
                  </a:lnTo>
                  <a:lnTo>
                    <a:pt x="1769719" y="1176900"/>
                  </a:lnTo>
                  <a:lnTo>
                    <a:pt x="1765126" y="1229574"/>
                  </a:lnTo>
                  <a:lnTo>
                    <a:pt x="1758664" y="1280107"/>
                  </a:lnTo>
                  <a:lnTo>
                    <a:pt x="1750418" y="1328596"/>
                  </a:lnTo>
                  <a:lnTo>
                    <a:pt x="1740469" y="1375135"/>
                  </a:lnTo>
                  <a:lnTo>
                    <a:pt x="1728904" y="1419822"/>
                  </a:lnTo>
                  <a:lnTo>
                    <a:pt x="1706236" y="1471103"/>
                  </a:lnTo>
                  <a:lnTo>
                    <a:pt x="1691686" y="1512370"/>
                  </a:lnTo>
                  <a:lnTo>
                    <a:pt x="1666202" y="1560424"/>
                  </a:lnTo>
                  <a:lnTo>
                    <a:pt x="1639434" y="1607008"/>
                  </a:lnTo>
                  <a:lnTo>
                    <a:pt x="1611467" y="1652217"/>
                  </a:lnTo>
                  <a:lnTo>
                    <a:pt x="1591951" y="1687797"/>
                  </a:lnTo>
                  <a:lnTo>
                    <a:pt x="1561835" y="1730545"/>
                  </a:lnTo>
                  <a:lnTo>
                    <a:pt x="1530530" y="1771930"/>
                  </a:lnTo>
                  <a:lnTo>
                    <a:pt x="1498028" y="1811946"/>
                  </a:lnTo>
                  <a:lnTo>
                    <a:pt x="1464325" y="1850584"/>
                  </a:lnTo>
                  <a:lnTo>
                    <a:pt x="1438980" y="1879486"/>
                  </a:lnTo>
                  <a:lnTo>
                    <a:pt x="1437921" y="1897585"/>
                  </a:lnTo>
                  <a:lnTo>
                    <a:pt x="1463356" y="1926722"/>
                  </a:lnTo>
                  <a:lnTo>
                    <a:pt x="1548814" y="2101865"/>
                  </a:lnTo>
                  <a:lnTo>
                    <a:pt x="1560108" y="2153427"/>
                  </a:lnTo>
                  <a:lnTo>
                    <a:pt x="1580470" y="2196064"/>
                  </a:lnTo>
                  <a:lnTo>
                    <a:pt x="1248225" y="1815462"/>
                  </a:lnTo>
                  <a:lnTo>
                    <a:pt x="1228533" y="1812215"/>
                  </a:lnTo>
                  <a:lnTo>
                    <a:pt x="1208488" y="1789253"/>
                  </a:lnTo>
                  <a:lnTo>
                    <a:pt x="1188988" y="1786227"/>
                  </a:lnTo>
                  <a:lnTo>
                    <a:pt x="1172376" y="1767197"/>
                  </a:lnTo>
                  <a:lnTo>
                    <a:pt x="1154630" y="1766180"/>
                  </a:lnTo>
                  <a:lnTo>
                    <a:pt x="1138037" y="1747172"/>
                  </a:lnTo>
                  <a:lnTo>
                    <a:pt x="1120119" y="1745958"/>
                  </a:lnTo>
                  <a:lnTo>
                    <a:pt x="1102329" y="1744890"/>
                  </a:lnTo>
                  <a:lnTo>
                    <a:pt x="1094247" y="1735632"/>
                  </a:lnTo>
                  <a:lnTo>
                    <a:pt x="1076996" y="1735182"/>
                  </a:lnTo>
                  <a:lnTo>
                    <a:pt x="1069453" y="1726542"/>
                  </a:lnTo>
                  <a:lnTo>
                    <a:pt x="1052497" y="1726429"/>
                  </a:lnTo>
                  <a:lnTo>
                    <a:pt x="1035708" y="1726508"/>
                  </a:lnTo>
                  <a:lnTo>
                    <a:pt x="1017387" y="1724833"/>
                  </a:lnTo>
                  <a:lnTo>
                    <a:pt x="999311" y="1723437"/>
                  </a:lnTo>
                  <a:lnTo>
                    <a:pt x="981465" y="1722306"/>
                  </a:lnTo>
                  <a:lnTo>
                    <a:pt x="963837" y="1721424"/>
                  </a:lnTo>
                  <a:lnTo>
                    <a:pt x="943038" y="1716910"/>
                  </a:lnTo>
                  <a:lnTo>
                    <a:pt x="913082" y="1721217"/>
                  </a:lnTo>
                  <a:lnTo>
                    <a:pt x="893078" y="1717614"/>
                  </a:lnTo>
                  <a:lnTo>
                    <a:pt x="863867" y="1722774"/>
                  </a:lnTo>
                  <a:lnTo>
                    <a:pt x="832724" y="1725722"/>
                  </a:lnTo>
                  <a:lnTo>
                    <a:pt x="802107" y="1729273"/>
                  </a:lnTo>
                  <a:lnTo>
                    <a:pt x="772029" y="1733441"/>
                  </a:lnTo>
                  <a:lnTo>
                    <a:pt x="732936" y="1746593"/>
                  </a:lnTo>
                  <a:lnTo>
                    <a:pt x="716010" y="1746517"/>
                  </a:lnTo>
                  <a:lnTo>
                    <a:pt x="689922" y="1755255"/>
                  </a:lnTo>
                  <a:lnTo>
                    <a:pt x="664283" y="1764507"/>
                  </a:lnTo>
                  <a:lnTo>
                    <a:pt x="639137" y="1774326"/>
                  </a:lnTo>
                  <a:lnTo>
                    <a:pt x="626007" y="1778596"/>
                  </a:lnTo>
                  <a:lnTo>
                    <a:pt x="613159" y="1783190"/>
                  </a:lnTo>
                  <a:lnTo>
                    <a:pt x="591052" y="1796489"/>
                  </a:lnTo>
                  <a:lnTo>
                    <a:pt x="578845" y="1801818"/>
                  </a:lnTo>
                  <a:lnTo>
                    <a:pt x="567709" y="1808372"/>
                  </a:lnTo>
                  <a:lnTo>
                    <a:pt x="556810" y="1815199"/>
                  </a:lnTo>
                  <a:lnTo>
                    <a:pt x="546130" y="1822276"/>
                  </a:lnTo>
                  <a:lnTo>
                    <a:pt x="535648" y="1829581"/>
                  </a:lnTo>
                  <a:lnTo>
                    <a:pt x="535263" y="1829140"/>
                  </a:lnTo>
                  <a:lnTo>
                    <a:pt x="525465" y="1837227"/>
                  </a:lnTo>
                  <a:lnTo>
                    <a:pt x="506330" y="1853931"/>
                  </a:lnTo>
                  <a:lnTo>
                    <a:pt x="506701" y="1854356"/>
                  </a:lnTo>
                  <a:lnTo>
                    <a:pt x="497626" y="1863272"/>
                  </a:lnTo>
                  <a:lnTo>
                    <a:pt x="488667" y="1872321"/>
                  </a:lnTo>
                  <a:lnTo>
                    <a:pt x="489385" y="1873143"/>
                  </a:lnTo>
                  <a:lnTo>
                    <a:pt x="480729" y="1882540"/>
                  </a:lnTo>
                  <a:lnTo>
                    <a:pt x="481725" y="1883680"/>
                  </a:lnTo>
                  <a:lnTo>
                    <a:pt x="473243" y="1893275"/>
                  </a:lnTo>
                  <a:lnTo>
                    <a:pt x="474424" y="1894629"/>
                  </a:lnTo>
                  <a:lnTo>
                    <a:pt x="466636" y="1905019"/>
                  </a:lnTo>
                  <a:lnTo>
                    <a:pt x="468484" y="1907136"/>
                  </a:lnTo>
                  <a:lnTo>
                    <a:pt x="461106" y="1917996"/>
                  </a:lnTo>
                  <a:lnTo>
                    <a:pt x="453660" y="1928778"/>
                  </a:lnTo>
                  <a:lnTo>
                    <a:pt x="455987" y="1931443"/>
                  </a:lnTo>
                  <a:lnTo>
                    <a:pt x="448951" y="1942696"/>
                  </a:lnTo>
                  <a:lnTo>
                    <a:pt x="453947" y="1948419"/>
                  </a:lnTo>
                  <a:lnTo>
                    <a:pt x="447049" y="1959828"/>
                  </a:lnTo>
                  <a:lnTo>
                    <a:pt x="449786" y="1962964"/>
                  </a:lnTo>
                  <a:lnTo>
                    <a:pt x="443024" y="1974530"/>
                  </a:lnTo>
                  <a:lnTo>
                    <a:pt x="448910" y="1981272"/>
                  </a:lnTo>
                  <a:lnTo>
                    <a:pt x="442353" y="1993073"/>
                  </a:lnTo>
                  <a:lnTo>
                    <a:pt x="452139" y="2004283"/>
                  </a:lnTo>
                  <a:lnTo>
                    <a:pt x="446062" y="2016633"/>
                  </a:lnTo>
                  <a:lnTo>
                    <a:pt x="466523" y="2040073"/>
                  </a:lnTo>
                  <a:lnTo>
                    <a:pt x="460994" y="2053050"/>
                  </a:lnTo>
                  <a:lnTo>
                    <a:pt x="611507" y="2225470"/>
                  </a:lnTo>
                  <a:lnTo>
                    <a:pt x="589530" y="2219606"/>
                  </a:lnTo>
                  <a:lnTo>
                    <a:pt x="533992" y="2213920"/>
                  </a:lnTo>
                  <a:lnTo>
                    <a:pt x="495499" y="2189137"/>
                  </a:lnTo>
                  <a:lnTo>
                    <a:pt x="445278" y="2170230"/>
                  </a:lnTo>
                  <a:close/>
                </a:path>
                <a:path w="1949450" h="3700145">
                  <a:moveTo>
                    <a:pt x="440885" y="123218"/>
                  </a:moveTo>
                  <a:lnTo>
                    <a:pt x="443670" y="121332"/>
                  </a:lnTo>
                  <a:lnTo>
                    <a:pt x="445791" y="123762"/>
                  </a:lnTo>
                  <a:lnTo>
                    <a:pt x="440885" y="123218"/>
                  </a:lnTo>
                  <a:close/>
                </a:path>
                <a:path w="1949450" h="3700145">
                  <a:moveTo>
                    <a:pt x="433076" y="128508"/>
                  </a:moveTo>
                  <a:lnTo>
                    <a:pt x="440885" y="123218"/>
                  </a:lnTo>
                  <a:lnTo>
                    <a:pt x="445791" y="123762"/>
                  </a:lnTo>
                  <a:lnTo>
                    <a:pt x="450844" y="129550"/>
                  </a:lnTo>
                  <a:lnTo>
                    <a:pt x="433076" y="128508"/>
                  </a:lnTo>
                  <a:close/>
                </a:path>
                <a:path w="1949450" h="3700145">
                  <a:moveTo>
                    <a:pt x="611507" y="2225470"/>
                  </a:moveTo>
                  <a:lnTo>
                    <a:pt x="489120" y="2085270"/>
                  </a:lnTo>
                  <a:lnTo>
                    <a:pt x="503204" y="2082092"/>
                  </a:lnTo>
                  <a:lnTo>
                    <a:pt x="528050" y="2110554"/>
                  </a:lnTo>
                  <a:lnTo>
                    <a:pt x="541582" y="2106744"/>
                  </a:lnTo>
                  <a:lnTo>
                    <a:pt x="552480" y="2119228"/>
                  </a:lnTo>
                  <a:lnTo>
                    <a:pt x="567374" y="2116979"/>
                  </a:lnTo>
                  <a:lnTo>
                    <a:pt x="572637" y="2123008"/>
                  </a:lnTo>
                  <a:lnTo>
                    <a:pt x="588149" y="2121465"/>
                  </a:lnTo>
                  <a:lnTo>
                    <a:pt x="593984" y="2128149"/>
                  </a:lnTo>
                  <a:lnTo>
                    <a:pt x="609297" y="2126379"/>
                  </a:lnTo>
                  <a:lnTo>
                    <a:pt x="614971" y="2132880"/>
                  </a:lnTo>
                  <a:lnTo>
                    <a:pt x="632035" y="2133115"/>
                  </a:lnTo>
                  <a:lnTo>
                    <a:pt x="648914" y="2133138"/>
                  </a:lnTo>
                  <a:lnTo>
                    <a:pt x="665625" y="2132970"/>
                  </a:lnTo>
                  <a:lnTo>
                    <a:pt x="672621" y="2140985"/>
                  </a:lnTo>
                  <a:lnTo>
                    <a:pt x="700934" y="2134794"/>
                  </a:lnTo>
                  <a:lnTo>
                    <a:pt x="719364" y="2136595"/>
                  </a:lnTo>
                  <a:lnTo>
                    <a:pt x="737500" y="2138059"/>
                  </a:lnTo>
                  <a:lnTo>
                    <a:pt x="764927" y="2130854"/>
                  </a:lnTo>
                  <a:lnTo>
                    <a:pt x="784213" y="2133635"/>
                  </a:lnTo>
                  <a:lnTo>
                    <a:pt x="812611" y="2127543"/>
                  </a:lnTo>
                  <a:lnTo>
                    <a:pt x="895776" y="2106941"/>
                  </a:lnTo>
                  <a:lnTo>
                    <a:pt x="949527" y="2091268"/>
                  </a:lnTo>
                  <a:lnTo>
                    <a:pt x="1011139" y="2065289"/>
                  </a:lnTo>
                  <a:lnTo>
                    <a:pt x="1036412" y="2055616"/>
                  </a:lnTo>
                  <a:lnTo>
                    <a:pt x="1070687" y="2036945"/>
                  </a:lnTo>
                  <a:lnTo>
                    <a:pt x="1094856" y="2026008"/>
                  </a:lnTo>
                  <a:lnTo>
                    <a:pt x="1128130" y="2006189"/>
                  </a:lnTo>
                  <a:lnTo>
                    <a:pt x="1160704" y="1985568"/>
                  </a:lnTo>
                  <a:lnTo>
                    <a:pt x="1192598" y="1964169"/>
                  </a:lnTo>
                  <a:lnTo>
                    <a:pt x="1214264" y="1950365"/>
                  </a:lnTo>
                  <a:lnTo>
                    <a:pt x="1264069" y="1910859"/>
                  </a:lnTo>
                  <a:lnTo>
                    <a:pt x="1283604" y="1894614"/>
                  </a:lnTo>
                  <a:lnTo>
                    <a:pt x="1302766" y="1877942"/>
                  </a:lnTo>
                  <a:lnTo>
                    <a:pt x="1365315" y="1949594"/>
                  </a:lnTo>
                  <a:lnTo>
                    <a:pt x="1326715" y="1982623"/>
                  </a:lnTo>
                  <a:lnTo>
                    <a:pt x="1286829" y="2014179"/>
                  </a:lnTo>
                  <a:lnTo>
                    <a:pt x="1245641" y="2044243"/>
                  </a:lnTo>
                  <a:lnTo>
                    <a:pt x="1203134" y="2072797"/>
                  </a:lnTo>
                  <a:lnTo>
                    <a:pt x="1168860" y="2091470"/>
                  </a:lnTo>
                  <a:lnTo>
                    <a:pt x="1123668" y="2116949"/>
                  </a:lnTo>
                  <a:lnTo>
                    <a:pt x="1077110" y="2140861"/>
                  </a:lnTo>
                  <a:lnTo>
                    <a:pt x="1029169" y="2163190"/>
                  </a:lnTo>
                  <a:lnTo>
                    <a:pt x="989854" y="2176088"/>
                  </a:lnTo>
                  <a:lnTo>
                    <a:pt x="939502" y="2195656"/>
                  </a:lnTo>
                  <a:lnTo>
                    <a:pt x="897320" y="2205269"/>
                  </a:lnTo>
                  <a:lnTo>
                    <a:pt x="853809" y="2213361"/>
                  </a:lnTo>
                  <a:lnTo>
                    <a:pt x="811065" y="2222331"/>
                  </a:lnTo>
                  <a:lnTo>
                    <a:pt x="767115" y="2229919"/>
                  </a:lnTo>
                  <a:lnTo>
                    <a:pt x="721933" y="2236097"/>
                  </a:lnTo>
                  <a:lnTo>
                    <a:pt x="685060" y="2232482"/>
                  </a:lnTo>
                  <a:lnTo>
                    <a:pt x="633484" y="2231334"/>
                  </a:lnTo>
                  <a:lnTo>
                    <a:pt x="611507" y="2225470"/>
                  </a:lnTo>
                  <a:close/>
                </a:path>
                <a:path w="1949450" h="3700145">
                  <a:moveTo>
                    <a:pt x="1829049" y="3697470"/>
                  </a:moveTo>
                  <a:lnTo>
                    <a:pt x="1804371" y="3669200"/>
                  </a:lnTo>
                  <a:lnTo>
                    <a:pt x="1781499" y="3623687"/>
                  </a:lnTo>
                  <a:lnTo>
                    <a:pt x="1749234" y="3586726"/>
                  </a:lnTo>
                  <a:lnTo>
                    <a:pt x="1704581" y="3496950"/>
                  </a:lnTo>
                  <a:lnTo>
                    <a:pt x="1656676" y="3403449"/>
                  </a:lnTo>
                  <a:lnTo>
                    <a:pt x="1642924" y="3349072"/>
                  </a:lnTo>
                  <a:lnTo>
                    <a:pt x="1620116" y="3303632"/>
                  </a:lnTo>
                  <a:lnTo>
                    <a:pt x="1607453" y="3250502"/>
                  </a:lnTo>
                  <a:lnTo>
                    <a:pt x="1595435" y="3198112"/>
                  </a:lnTo>
                  <a:lnTo>
                    <a:pt x="1584129" y="3146537"/>
                  </a:lnTo>
                  <a:lnTo>
                    <a:pt x="1574333" y="3096691"/>
                  </a:lnTo>
                  <a:lnTo>
                    <a:pt x="1565171" y="3047572"/>
                  </a:lnTo>
                  <a:lnTo>
                    <a:pt x="1566118" y="2990721"/>
                  </a:lnTo>
                  <a:lnTo>
                    <a:pt x="1550133" y="2895163"/>
                  </a:lnTo>
                  <a:lnTo>
                    <a:pt x="1552152" y="2839539"/>
                  </a:lnTo>
                  <a:lnTo>
                    <a:pt x="1544776" y="2792466"/>
                  </a:lnTo>
                  <a:lnTo>
                    <a:pt x="1549306" y="2681784"/>
                  </a:lnTo>
                  <a:lnTo>
                    <a:pt x="1541893" y="2634669"/>
                  </a:lnTo>
                  <a:lnTo>
                    <a:pt x="1543851" y="2578976"/>
                  </a:lnTo>
                  <a:lnTo>
                    <a:pt x="1527672" y="2483195"/>
                  </a:lnTo>
                  <a:lnTo>
                    <a:pt x="1525799" y="2423113"/>
                  </a:lnTo>
                  <a:lnTo>
                    <a:pt x="1513774" y="2370715"/>
                  </a:lnTo>
                  <a:lnTo>
                    <a:pt x="1510739" y="2309303"/>
                  </a:lnTo>
                  <a:lnTo>
                    <a:pt x="1497566" y="2255588"/>
                  </a:lnTo>
                  <a:lnTo>
                    <a:pt x="1468618" y="2183803"/>
                  </a:lnTo>
                  <a:lnTo>
                    <a:pt x="1463246" y="2139026"/>
                  </a:lnTo>
                  <a:lnTo>
                    <a:pt x="1447954" y="2102196"/>
                  </a:lnTo>
                  <a:lnTo>
                    <a:pt x="1442532" y="2076674"/>
                  </a:lnTo>
                  <a:lnTo>
                    <a:pt x="1427428" y="2059371"/>
                  </a:lnTo>
                  <a:lnTo>
                    <a:pt x="1421762" y="2033569"/>
                  </a:lnTo>
                  <a:lnTo>
                    <a:pt x="1393798" y="2001535"/>
                  </a:lnTo>
                  <a:lnTo>
                    <a:pt x="1390738" y="1978717"/>
                  </a:lnTo>
                  <a:lnTo>
                    <a:pt x="1580470" y="2196064"/>
                  </a:lnTo>
                  <a:lnTo>
                    <a:pt x="1600711" y="2296498"/>
                  </a:lnTo>
                  <a:lnTo>
                    <a:pt x="1612659" y="2348810"/>
                  </a:lnTo>
                  <a:lnTo>
                    <a:pt x="1614412" y="2408753"/>
                  </a:lnTo>
                  <a:lnTo>
                    <a:pt x="1625142" y="2459669"/>
                  </a:lnTo>
                  <a:lnTo>
                    <a:pt x="1635320" y="2509952"/>
                  </a:lnTo>
                  <a:lnTo>
                    <a:pt x="1631326" y="2563312"/>
                  </a:lnTo>
                  <a:lnTo>
                    <a:pt x="1641680" y="2652420"/>
                  </a:lnTo>
                  <a:lnTo>
                    <a:pt x="1637064" y="2705068"/>
                  </a:lnTo>
                  <a:lnTo>
                    <a:pt x="1641980" y="2749323"/>
                  </a:lnTo>
                  <a:lnTo>
                    <a:pt x="1649348" y="2796388"/>
                  </a:lnTo>
                  <a:lnTo>
                    <a:pt x="1645508" y="2907859"/>
                  </a:lnTo>
                  <a:lnTo>
                    <a:pt x="1661985" y="3003982"/>
                  </a:lnTo>
                  <a:lnTo>
                    <a:pt x="1662395" y="3004452"/>
                  </a:lnTo>
                  <a:lnTo>
                    <a:pt x="1662693" y="3006840"/>
                  </a:lnTo>
                  <a:lnTo>
                    <a:pt x="1654812" y="3015077"/>
                  </a:lnTo>
                  <a:lnTo>
                    <a:pt x="1665199" y="3026976"/>
                  </a:lnTo>
                  <a:lnTo>
                    <a:pt x="1668002" y="3049499"/>
                  </a:lnTo>
                  <a:lnTo>
                    <a:pt x="1673988" y="3094979"/>
                  </a:lnTo>
                  <a:lnTo>
                    <a:pt x="1680448" y="3141004"/>
                  </a:lnTo>
                  <a:lnTo>
                    <a:pt x="1687480" y="3187682"/>
                  </a:lnTo>
                  <a:lnTo>
                    <a:pt x="1700906" y="3222374"/>
                  </a:lnTo>
                  <a:lnTo>
                    <a:pt x="1705072" y="3265771"/>
                  </a:lnTo>
                  <a:lnTo>
                    <a:pt x="1733465" y="3336919"/>
                  </a:lnTo>
                  <a:lnTo>
                    <a:pt x="1803594" y="3494503"/>
                  </a:lnTo>
                  <a:lnTo>
                    <a:pt x="1828258" y="3522758"/>
                  </a:lnTo>
                  <a:lnTo>
                    <a:pt x="1843427" y="3559445"/>
                  </a:lnTo>
                  <a:lnTo>
                    <a:pt x="1868252" y="3587884"/>
                  </a:lnTo>
                  <a:lnTo>
                    <a:pt x="1883619" y="3624799"/>
                  </a:lnTo>
                  <a:lnTo>
                    <a:pt x="1949247" y="3699980"/>
                  </a:lnTo>
                  <a:lnTo>
                    <a:pt x="1829049" y="3697470"/>
                  </a:lnTo>
                  <a:close/>
                </a:path>
                <a:path w="1949450" h="3700145">
                  <a:moveTo>
                    <a:pt x="1662707" y="3006958"/>
                  </a:moveTo>
                  <a:lnTo>
                    <a:pt x="1663627" y="3005863"/>
                  </a:lnTo>
                  <a:lnTo>
                    <a:pt x="1662707" y="3006958"/>
                  </a:lnTo>
                  <a:close/>
                </a:path>
                <a:path w="1949450" h="3700145">
                  <a:moveTo>
                    <a:pt x="1665199" y="3026976"/>
                  </a:moveTo>
                  <a:lnTo>
                    <a:pt x="1654812" y="3015077"/>
                  </a:lnTo>
                  <a:lnTo>
                    <a:pt x="1662707" y="3006958"/>
                  </a:lnTo>
                  <a:lnTo>
                    <a:pt x="1665199" y="3026976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5419" y="4262434"/>
              <a:ext cx="3457160" cy="429557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44454" y="3827377"/>
              <a:ext cx="2668007" cy="320780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3554" y="3588211"/>
              <a:ext cx="2633923" cy="389570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07423" y="426184"/>
              <a:ext cx="4371974" cy="398144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262" y="426184"/>
              <a:ext cx="4352924" cy="4143374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7074901" y="1745013"/>
            <a:ext cx="4138295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800" spc="-540">
                <a:solidFill>
                  <a:srgbClr val="FFFFFF"/>
                </a:solidFill>
                <a:latin typeface="Verdana"/>
                <a:cs typeface="Verdana"/>
              </a:rPr>
              <a:t>Custody</a:t>
            </a:r>
            <a:endParaRPr sz="88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2686013" y="6464578"/>
            <a:ext cx="1787525" cy="4171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50" spc="-145">
                <a:solidFill>
                  <a:srgbClr val="FFFFFF"/>
                </a:solidFill>
                <a:latin typeface="Verdana"/>
                <a:cs typeface="Verdana"/>
              </a:rPr>
              <a:t>Custody</a:t>
            </a:r>
            <a:r>
              <a:rPr dirty="0" sz="25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55">
                <a:solidFill>
                  <a:srgbClr val="FFFFFF"/>
                </a:solidFill>
                <a:latin typeface="Verdana"/>
                <a:cs typeface="Verdana"/>
              </a:rPr>
              <a:t>Sgt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833685" y="6464578"/>
            <a:ext cx="1670685" cy="7670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79375">
              <a:lnSpc>
                <a:spcPts val="2905"/>
              </a:lnSpc>
              <a:spcBef>
                <a:spcPts val="120"/>
              </a:spcBef>
            </a:pP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CJLT</a:t>
            </a:r>
            <a:endParaRPr sz="2550">
              <a:latin typeface="Verdana"/>
              <a:cs typeface="Verdana"/>
            </a:endParaRPr>
          </a:p>
          <a:p>
            <a:pPr algn="ctr">
              <a:lnSpc>
                <a:spcPts val="2905"/>
              </a:lnSpc>
            </a:pPr>
            <a:r>
              <a:rPr dirty="0" sz="2550" spc="-90">
                <a:solidFill>
                  <a:srgbClr val="FFFFFF"/>
                </a:solidFill>
                <a:latin typeface="Verdana"/>
                <a:cs typeface="Verdana"/>
              </a:rPr>
              <a:t>practitoner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178796" y="1380420"/>
            <a:ext cx="3502660" cy="5041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150" spc="-50">
                <a:solidFill>
                  <a:srgbClr val="000000"/>
                </a:solidFill>
                <a:latin typeface="Tahoma"/>
                <a:cs typeface="Tahoma"/>
              </a:rPr>
              <a:t>Tell</a:t>
            </a:r>
            <a:r>
              <a:rPr dirty="0" sz="3150" spc="-16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50" spc="75">
                <a:solidFill>
                  <a:srgbClr val="000000"/>
                </a:solidFill>
                <a:latin typeface="Tahoma"/>
                <a:cs typeface="Tahoma"/>
              </a:rPr>
              <a:t>me</a:t>
            </a:r>
            <a:r>
              <a:rPr dirty="0" sz="3150" spc="-16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50" spc="55">
                <a:solidFill>
                  <a:srgbClr val="000000"/>
                </a:solidFill>
                <a:latin typeface="Tahoma"/>
                <a:cs typeface="Tahoma"/>
              </a:rPr>
              <a:t>about</a:t>
            </a:r>
            <a:r>
              <a:rPr dirty="0" sz="3150" spc="-16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50" spc="-60">
                <a:solidFill>
                  <a:srgbClr val="000000"/>
                </a:solidFill>
                <a:latin typeface="Tahoma"/>
                <a:cs typeface="Tahoma"/>
              </a:rPr>
              <a:t>you...</a:t>
            </a:r>
            <a:endParaRPr sz="315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3927653" y="1197557"/>
            <a:ext cx="3731260" cy="177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500">
                <a:latin typeface="Tahoma"/>
                <a:cs typeface="Tahoma"/>
              </a:rPr>
              <a:t>You'll</a:t>
            </a:r>
            <a:r>
              <a:rPr dirty="0" sz="2500" spc="-155">
                <a:latin typeface="Tahoma"/>
                <a:cs typeface="Tahoma"/>
              </a:rPr>
              <a:t> </a:t>
            </a:r>
            <a:r>
              <a:rPr dirty="0" sz="2500" spc="60">
                <a:latin typeface="Tahoma"/>
                <a:cs typeface="Tahoma"/>
              </a:rPr>
              <a:t>need</a:t>
            </a:r>
            <a:r>
              <a:rPr dirty="0" sz="2500" spc="-155">
                <a:latin typeface="Tahoma"/>
                <a:cs typeface="Tahoma"/>
              </a:rPr>
              <a:t> </a:t>
            </a:r>
            <a:r>
              <a:rPr dirty="0" sz="2500" spc="-25">
                <a:latin typeface="Tahoma"/>
                <a:cs typeface="Tahoma"/>
              </a:rPr>
              <a:t>an</a:t>
            </a:r>
            <a:r>
              <a:rPr dirty="0" sz="2500" spc="45">
                <a:latin typeface="Tahoma"/>
                <a:cs typeface="Tahoma"/>
              </a:rPr>
              <a:t> appropriate</a:t>
            </a:r>
            <a:r>
              <a:rPr dirty="0" sz="2500" spc="-50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adult</a:t>
            </a:r>
            <a:r>
              <a:rPr dirty="0" sz="2500" spc="-45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for</a:t>
            </a:r>
            <a:r>
              <a:rPr dirty="0" sz="2500" spc="-50">
                <a:latin typeface="Tahoma"/>
                <a:cs typeface="Tahoma"/>
              </a:rPr>
              <a:t> </a:t>
            </a:r>
            <a:r>
              <a:rPr dirty="0" sz="2500" spc="-20">
                <a:latin typeface="Tahoma"/>
                <a:cs typeface="Tahoma"/>
              </a:rPr>
              <a:t>your interview,</a:t>
            </a:r>
            <a:r>
              <a:rPr dirty="0" sz="2500" spc="-135">
                <a:latin typeface="Tahoma"/>
                <a:cs typeface="Tahoma"/>
              </a:rPr>
              <a:t> </a:t>
            </a:r>
            <a:r>
              <a:rPr dirty="0" sz="2500" spc="55">
                <a:latin typeface="Tahoma"/>
                <a:cs typeface="Tahoma"/>
              </a:rPr>
              <a:t>should</a:t>
            </a:r>
            <a:r>
              <a:rPr dirty="0" sz="2500" spc="-130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we</a:t>
            </a:r>
            <a:r>
              <a:rPr dirty="0" sz="2500" spc="-135">
                <a:latin typeface="Tahoma"/>
                <a:cs typeface="Tahoma"/>
              </a:rPr>
              <a:t> </a:t>
            </a:r>
            <a:r>
              <a:rPr dirty="0" sz="2500" spc="-20">
                <a:latin typeface="Tahoma"/>
                <a:cs typeface="Tahoma"/>
              </a:rPr>
              <a:t>call </a:t>
            </a:r>
            <a:r>
              <a:rPr dirty="0" sz="2500">
                <a:latin typeface="Tahoma"/>
                <a:cs typeface="Tahoma"/>
              </a:rPr>
              <a:t>your</a:t>
            </a:r>
            <a:r>
              <a:rPr dirty="0" sz="2500" spc="-25">
                <a:latin typeface="Tahoma"/>
                <a:cs typeface="Tahoma"/>
              </a:rPr>
              <a:t> </a:t>
            </a:r>
            <a:r>
              <a:rPr dirty="0" sz="2500" spc="-10">
                <a:latin typeface="Tahoma"/>
                <a:cs typeface="Tahoma"/>
              </a:rPr>
              <a:t>mum?...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2733903" y="11"/>
              <a:ext cx="15553690" cy="10274300"/>
            </a:xfrm>
            <a:custGeom>
              <a:avLst/>
              <a:gdLst/>
              <a:ahLst/>
              <a:cxnLst/>
              <a:rect l="l" t="t" r="r" b="b"/>
              <a:pathLst>
                <a:path w="15553690" h="10274300">
                  <a:moveTo>
                    <a:pt x="12820180" y="5194300"/>
                  </a:moveTo>
                  <a:lnTo>
                    <a:pt x="12819545" y="5067300"/>
                  </a:lnTo>
                  <a:lnTo>
                    <a:pt x="12818466" y="5067300"/>
                  </a:lnTo>
                  <a:lnTo>
                    <a:pt x="12816967" y="4940300"/>
                  </a:lnTo>
                  <a:lnTo>
                    <a:pt x="12812713" y="4940300"/>
                  </a:lnTo>
                  <a:lnTo>
                    <a:pt x="12809944" y="4813300"/>
                  </a:lnTo>
                  <a:lnTo>
                    <a:pt x="12806769" y="4813300"/>
                  </a:lnTo>
                  <a:lnTo>
                    <a:pt x="12803162" y="4686300"/>
                  </a:lnTo>
                  <a:lnTo>
                    <a:pt x="12799149" y="4686300"/>
                  </a:lnTo>
                  <a:lnTo>
                    <a:pt x="12794717" y="4559300"/>
                  </a:lnTo>
                  <a:lnTo>
                    <a:pt x="12784620" y="4559300"/>
                  </a:lnTo>
                  <a:lnTo>
                    <a:pt x="12778969" y="4432300"/>
                  </a:lnTo>
                  <a:lnTo>
                    <a:pt x="12772898" y="4432300"/>
                  </a:lnTo>
                  <a:lnTo>
                    <a:pt x="12766421" y="4305300"/>
                  </a:lnTo>
                  <a:lnTo>
                    <a:pt x="12752261" y="4305300"/>
                  </a:lnTo>
                  <a:lnTo>
                    <a:pt x="12744577" y="4178300"/>
                  </a:lnTo>
                  <a:lnTo>
                    <a:pt x="12736500" y="4178300"/>
                  </a:lnTo>
                  <a:lnTo>
                    <a:pt x="12728016" y="4051300"/>
                  </a:lnTo>
                  <a:lnTo>
                    <a:pt x="12709881" y="4051300"/>
                  </a:lnTo>
                  <a:lnTo>
                    <a:pt x="12700216" y="3924300"/>
                  </a:lnTo>
                  <a:lnTo>
                    <a:pt x="12690170" y="3924300"/>
                  </a:lnTo>
                  <a:lnTo>
                    <a:pt x="12679718" y="3797300"/>
                  </a:lnTo>
                  <a:lnTo>
                    <a:pt x="12657684" y="3797300"/>
                  </a:lnTo>
                  <a:lnTo>
                    <a:pt x="12646076" y="3670300"/>
                  </a:lnTo>
                  <a:lnTo>
                    <a:pt x="12621730" y="3670300"/>
                  </a:lnTo>
                  <a:lnTo>
                    <a:pt x="12608992" y="3543300"/>
                  </a:lnTo>
                  <a:lnTo>
                    <a:pt x="12595873" y="3543300"/>
                  </a:lnTo>
                  <a:lnTo>
                    <a:pt x="12582373" y="3416300"/>
                  </a:lnTo>
                  <a:lnTo>
                    <a:pt x="12554268" y="3416300"/>
                  </a:lnTo>
                  <a:lnTo>
                    <a:pt x="12539650" y="3289300"/>
                  </a:lnTo>
                  <a:lnTo>
                    <a:pt x="12524664" y="3289300"/>
                  </a:lnTo>
                  <a:lnTo>
                    <a:pt x="12509310" y="3162300"/>
                  </a:lnTo>
                  <a:lnTo>
                    <a:pt x="12477509" y="3162300"/>
                  </a:lnTo>
                  <a:lnTo>
                    <a:pt x="12461075" y="3035300"/>
                  </a:lnTo>
                  <a:lnTo>
                    <a:pt x="12427102" y="3035300"/>
                  </a:lnTo>
                  <a:lnTo>
                    <a:pt x="12409576" y="2908300"/>
                  </a:lnTo>
                  <a:lnTo>
                    <a:pt x="12391695" y="2908300"/>
                  </a:lnTo>
                  <a:lnTo>
                    <a:pt x="12373458" y="2781300"/>
                  </a:lnTo>
                  <a:lnTo>
                    <a:pt x="12335929" y="2781300"/>
                  </a:lnTo>
                  <a:lnTo>
                    <a:pt x="12316651" y="2654300"/>
                  </a:lnTo>
                  <a:lnTo>
                    <a:pt x="12277027" y="2654300"/>
                  </a:lnTo>
                  <a:lnTo>
                    <a:pt x="12256694" y="2527300"/>
                  </a:lnTo>
                  <a:lnTo>
                    <a:pt x="12215012" y="2527300"/>
                  </a:lnTo>
                  <a:lnTo>
                    <a:pt x="12193664" y="2400300"/>
                  </a:lnTo>
                  <a:lnTo>
                    <a:pt x="12149950" y="2400300"/>
                  </a:lnTo>
                  <a:lnTo>
                    <a:pt x="12127586" y="2273300"/>
                  </a:lnTo>
                  <a:lnTo>
                    <a:pt x="12104891" y="2273300"/>
                  </a:lnTo>
                  <a:lnTo>
                    <a:pt x="12081866" y="2146300"/>
                  </a:lnTo>
                  <a:lnTo>
                    <a:pt x="12034825" y="2146300"/>
                  </a:lnTo>
                  <a:lnTo>
                    <a:pt x="12010822" y="2019300"/>
                  </a:lnTo>
                  <a:lnTo>
                    <a:pt x="11961825" y="2019300"/>
                  </a:lnTo>
                  <a:lnTo>
                    <a:pt x="11936844" y="1892300"/>
                  </a:lnTo>
                  <a:lnTo>
                    <a:pt x="11885917" y="1892300"/>
                  </a:lnTo>
                  <a:lnTo>
                    <a:pt x="11859984" y="1765300"/>
                  </a:lnTo>
                  <a:lnTo>
                    <a:pt x="11807177" y="1765300"/>
                  </a:lnTo>
                  <a:lnTo>
                    <a:pt x="11791861" y="1692948"/>
                  </a:lnTo>
                  <a:lnTo>
                    <a:pt x="11797576" y="1667611"/>
                  </a:lnTo>
                  <a:lnTo>
                    <a:pt x="11805310" y="1625206"/>
                  </a:lnTo>
                  <a:lnTo>
                    <a:pt x="11811762" y="1581785"/>
                  </a:lnTo>
                  <a:lnTo>
                    <a:pt x="11809273" y="1547495"/>
                  </a:lnTo>
                  <a:lnTo>
                    <a:pt x="11816245" y="1488325"/>
                  </a:lnTo>
                  <a:lnTo>
                    <a:pt x="11813375" y="1437563"/>
                  </a:lnTo>
                  <a:lnTo>
                    <a:pt x="11808778" y="1385443"/>
                  </a:lnTo>
                  <a:lnTo>
                    <a:pt x="11802669" y="1332141"/>
                  </a:lnTo>
                  <a:lnTo>
                    <a:pt x="11795303" y="1277835"/>
                  </a:lnTo>
                  <a:lnTo>
                    <a:pt x="11779047" y="1232700"/>
                  </a:lnTo>
                  <a:lnTo>
                    <a:pt x="11770411" y="1193571"/>
                  </a:lnTo>
                  <a:lnTo>
                    <a:pt x="11761229" y="1153998"/>
                  </a:lnTo>
                  <a:lnTo>
                    <a:pt x="11751539" y="1114044"/>
                  </a:lnTo>
                  <a:lnTo>
                    <a:pt x="11741417" y="1073734"/>
                  </a:lnTo>
                  <a:lnTo>
                    <a:pt x="11719458" y="1040282"/>
                  </a:lnTo>
                  <a:lnTo>
                    <a:pt x="11689575" y="952080"/>
                  </a:lnTo>
                  <a:lnTo>
                    <a:pt x="11666233" y="917536"/>
                  </a:lnTo>
                  <a:lnTo>
                    <a:pt x="11647437" y="870394"/>
                  </a:lnTo>
                  <a:lnTo>
                    <a:pt x="11620525" y="833031"/>
                  </a:lnTo>
                  <a:lnTo>
                    <a:pt x="11601260" y="785533"/>
                  </a:lnTo>
                  <a:lnTo>
                    <a:pt x="11573967" y="747864"/>
                  </a:lnTo>
                  <a:lnTo>
                    <a:pt x="11554384" y="700112"/>
                  </a:lnTo>
                  <a:lnTo>
                    <a:pt x="11526863" y="662266"/>
                  </a:lnTo>
                  <a:lnTo>
                    <a:pt x="11507127" y="614387"/>
                  </a:lnTo>
                  <a:lnTo>
                    <a:pt x="11445075" y="517017"/>
                  </a:lnTo>
                  <a:lnTo>
                    <a:pt x="11446066" y="517804"/>
                  </a:lnTo>
                  <a:lnTo>
                    <a:pt x="11426546" y="470090"/>
                  </a:lnTo>
                  <a:lnTo>
                    <a:pt x="11371936" y="394754"/>
                  </a:lnTo>
                  <a:lnTo>
                    <a:pt x="11352581" y="347179"/>
                  </a:lnTo>
                  <a:lnTo>
                    <a:pt x="11325454" y="309638"/>
                  </a:lnTo>
                  <a:lnTo>
                    <a:pt x="11306277" y="262216"/>
                  </a:lnTo>
                  <a:lnTo>
                    <a:pt x="11284623" y="212826"/>
                  </a:lnTo>
                  <a:lnTo>
                    <a:pt x="11255324" y="173583"/>
                  </a:lnTo>
                  <a:lnTo>
                    <a:pt x="11213440" y="75933"/>
                  </a:lnTo>
                  <a:lnTo>
                    <a:pt x="11182947" y="3429"/>
                  </a:lnTo>
                  <a:lnTo>
                    <a:pt x="11097946" y="1130"/>
                  </a:lnTo>
                  <a:lnTo>
                    <a:pt x="11104918" y="38963"/>
                  </a:lnTo>
                  <a:lnTo>
                    <a:pt x="11122800" y="69202"/>
                  </a:lnTo>
                  <a:lnTo>
                    <a:pt x="11133125" y="109677"/>
                  </a:lnTo>
                  <a:lnTo>
                    <a:pt x="11159985" y="146989"/>
                  </a:lnTo>
                  <a:lnTo>
                    <a:pt x="11199012" y="242392"/>
                  </a:lnTo>
                  <a:lnTo>
                    <a:pt x="11226787" y="280441"/>
                  </a:lnTo>
                  <a:lnTo>
                    <a:pt x="11246879" y="328599"/>
                  </a:lnTo>
                  <a:lnTo>
                    <a:pt x="11274958" y="366877"/>
                  </a:lnTo>
                  <a:lnTo>
                    <a:pt x="11295215" y="415163"/>
                  </a:lnTo>
                  <a:lnTo>
                    <a:pt x="11321783" y="452247"/>
                  </a:lnTo>
                  <a:lnTo>
                    <a:pt x="11340516" y="499338"/>
                  </a:lnTo>
                  <a:lnTo>
                    <a:pt x="11393792" y="573633"/>
                  </a:lnTo>
                  <a:lnTo>
                    <a:pt x="11412461" y="620661"/>
                  </a:lnTo>
                  <a:lnTo>
                    <a:pt x="11423536" y="629386"/>
                  </a:lnTo>
                  <a:lnTo>
                    <a:pt x="11421466" y="643915"/>
                  </a:lnTo>
                  <a:lnTo>
                    <a:pt x="11437010" y="656158"/>
                  </a:lnTo>
                  <a:lnTo>
                    <a:pt x="11444757" y="678434"/>
                  </a:lnTo>
                  <a:lnTo>
                    <a:pt x="11455616" y="703148"/>
                  </a:lnTo>
                  <a:lnTo>
                    <a:pt x="11474323" y="717880"/>
                  </a:lnTo>
                  <a:lnTo>
                    <a:pt x="11495900" y="767207"/>
                  </a:lnTo>
                  <a:lnTo>
                    <a:pt x="11526025" y="807097"/>
                  </a:lnTo>
                  <a:lnTo>
                    <a:pt x="11591671" y="955802"/>
                  </a:lnTo>
                  <a:lnTo>
                    <a:pt x="11620767" y="994879"/>
                  </a:lnTo>
                  <a:lnTo>
                    <a:pt x="11641557" y="1043584"/>
                  </a:lnTo>
                  <a:lnTo>
                    <a:pt x="11637912" y="1040714"/>
                  </a:lnTo>
                  <a:lnTo>
                    <a:pt x="11652606" y="1084630"/>
                  </a:lnTo>
                  <a:lnTo>
                    <a:pt x="11666665" y="1128026"/>
                  </a:lnTo>
                  <a:lnTo>
                    <a:pt x="11680114" y="1170952"/>
                  </a:lnTo>
                  <a:lnTo>
                    <a:pt x="11692992" y="1213421"/>
                  </a:lnTo>
                  <a:lnTo>
                    <a:pt x="11701539" y="1252486"/>
                  </a:lnTo>
                  <a:lnTo>
                    <a:pt x="11709514" y="1291107"/>
                  </a:lnTo>
                  <a:lnTo>
                    <a:pt x="11716906" y="1329258"/>
                  </a:lnTo>
                  <a:lnTo>
                    <a:pt x="11723688" y="1366926"/>
                  </a:lnTo>
                  <a:lnTo>
                    <a:pt x="11725008" y="1400302"/>
                  </a:lnTo>
                  <a:lnTo>
                    <a:pt x="11733657" y="1423276"/>
                  </a:lnTo>
                  <a:lnTo>
                    <a:pt x="11733644" y="1487932"/>
                  </a:lnTo>
                  <a:lnTo>
                    <a:pt x="11728348" y="1548422"/>
                  </a:lnTo>
                  <a:lnTo>
                    <a:pt x="11720868" y="1607197"/>
                  </a:lnTo>
                  <a:lnTo>
                    <a:pt x="11723256" y="1625244"/>
                  </a:lnTo>
                  <a:lnTo>
                    <a:pt x="11723002" y="1626387"/>
                  </a:lnTo>
                  <a:lnTo>
                    <a:pt x="11697818" y="1511300"/>
                  </a:lnTo>
                  <a:lnTo>
                    <a:pt x="11612588" y="1511300"/>
                  </a:lnTo>
                  <a:lnTo>
                    <a:pt x="11583581" y="1384300"/>
                  </a:lnTo>
                  <a:lnTo>
                    <a:pt x="11524666" y="1384300"/>
                  </a:lnTo>
                  <a:lnTo>
                    <a:pt x="11494757" y="1257300"/>
                  </a:lnTo>
                  <a:lnTo>
                    <a:pt x="11434077" y="1257300"/>
                  </a:lnTo>
                  <a:lnTo>
                    <a:pt x="11403305" y="1130300"/>
                  </a:lnTo>
                  <a:lnTo>
                    <a:pt x="11340884" y="1130300"/>
                  </a:lnTo>
                  <a:lnTo>
                    <a:pt x="11309248" y="1003300"/>
                  </a:lnTo>
                  <a:lnTo>
                    <a:pt x="11212640" y="1003300"/>
                  </a:lnTo>
                  <a:lnTo>
                    <a:pt x="11179874" y="876300"/>
                  </a:lnTo>
                  <a:lnTo>
                    <a:pt x="11113516" y="876300"/>
                  </a:lnTo>
                  <a:lnTo>
                    <a:pt x="11079925" y="749300"/>
                  </a:lnTo>
                  <a:lnTo>
                    <a:pt x="10977537" y="749300"/>
                  </a:lnTo>
                  <a:lnTo>
                    <a:pt x="10942866" y="622300"/>
                  </a:lnTo>
                  <a:lnTo>
                    <a:pt x="10837278" y="622300"/>
                  </a:lnTo>
                  <a:lnTo>
                    <a:pt x="10801553" y="495300"/>
                  </a:lnTo>
                  <a:lnTo>
                    <a:pt x="10729341" y="495300"/>
                  </a:lnTo>
                  <a:lnTo>
                    <a:pt x="10692841" y="368300"/>
                  </a:lnTo>
                  <a:lnTo>
                    <a:pt x="10581856" y="368300"/>
                  </a:lnTo>
                  <a:lnTo>
                    <a:pt x="10544353" y="241300"/>
                  </a:lnTo>
                  <a:lnTo>
                    <a:pt x="10430383" y="241300"/>
                  </a:lnTo>
                  <a:lnTo>
                    <a:pt x="10391902" y="114300"/>
                  </a:lnTo>
                  <a:lnTo>
                    <a:pt x="10235603" y="114300"/>
                  </a:lnTo>
                  <a:lnTo>
                    <a:pt x="10196932" y="0"/>
                  </a:lnTo>
                  <a:lnTo>
                    <a:pt x="2623248" y="0"/>
                  </a:lnTo>
                  <a:lnTo>
                    <a:pt x="2584577" y="114300"/>
                  </a:lnTo>
                  <a:lnTo>
                    <a:pt x="2428278" y="114300"/>
                  </a:lnTo>
                  <a:lnTo>
                    <a:pt x="2389797" y="241300"/>
                  </a:lnTo>
                  <a:lnTo>
                    <a:pt x="2275827" y="241300"/>
                  </a:lnTo>
                  <a:lnTo>
                    <a:pt x="2238337" y="368300"/>
                  </a:lnTo>
                  <a:lnTo>
                    <a:pt x="2127339" y="368300"/>
                  </a:lnTo>
                  <a:lnTo>
                    <a:pt x="2090839" y="495300"/>
                  </a:lnTo>
                  <a:lnTo>
                    <a:pt x="2018626" y="495300"/>
                  </a:lnTo>
                  <a:lnTo>
                    <a:pt x="1982914" y="622300"/>
                  </a:lnTo>
                  <a:lnTo>
                    <a:pt x="1877314" y="622300"/>
                  </a:lnTo>
                  <a:lnTo>
                    <a:pt x="1842655" y="749300"/>
                  </a:lnTo>
                  <a:lnTo>
                    <a:pt x="1740255" y="749300"/>
                  </a:lnTo>
                  <a:lnTo>
                    <a:pt x="1706664" y="876300"/>
                  </a:lnTo>
                  <a:lnTo>
                    <a:pt x="1640306" y="876300"/>
                  </a:lnTo>
                  <a:lnTo>
                    <a:pt x="1607540" y="1003300"/>
                  </a:lnTo>
                  <a:lnTo>
                    <a:pt x="1510931" y="1003300"/>
                  </a:lnTo>
                  <a:lnTo>
                    <a:pt x="1479296" y="1130300"/>
                  </a:lnTo>
                  <a:lnTo>
                    <a:pt x="1416875" y="1130300"/>
                  </a:lnTo>
                  <a:lnTo>
                    <a:pt x="1386103" y="1257300"/>
                  </a:lnTo>
                  <a:lnTo>
                    <a:pt x="1325422" y="1257300"/>
                  </a:lnTo>
                  <a:lnTo>
                    <a:pt x="1295514" y="1384300"/>
                  </a:lnTo>
                  <a:lnTo>
                    <a:pt x="1236599" y="1384300"/>
                  </a:lnTo>
                  <a:lnTo>
                    <a:pt x="1207592" y="1511300"/>
                  </a:lnTo>
                  <a:lnTo>
                    <a:pt x="1122362" y="1511300"/>
                  </a:lnTo>
                  <a:lnTo>
                    <a:pt x="1094562" y="1638300"/>
                  </a:lnTo>
                  <a:lnTo>
                    <a:pt x="1039888" y="1638300"/>
                  </a:lnTo>
                  <a:lnTo>
                    <a:pt x="1013002" y="1765300"/>
                  </a:lnTo>
                  <a:lnTo>
                    <a:pt x="960196" y="1765300"/>
                  </a:lnTo>
                  <a:lnTo>
                    <a:pt x="934262" y="1892300"/>
                  </a:lnTo>
                  <a:lnTo>
                    <a:pt x="883335" y="1892300"/>
                  </a:lnTo>
                  <a:lnTo>
                    <a:pt x="858354" y="2019300"/>
                  </a:lnTo>
                  <a:lnTo>
                    <a:pt x="809371" y="2019300"/>
                  </a:lnTo>
                  <a:lnTo>
                    <a:pt x="785355" y="2146300"/>
                  </a:lnTo>
                  <a:lnTo>
                    <a:pt x="738314" y="2146300"/>
                  </a:lnTo>
                  <a:lnTo>
                    <a:pt x="715289" y="2273300"/>
                  </a:lnTo>
                  <a:lnTo>
                    <a:pt x="692594" y="2273300"/>
                  </a:lnTo>
                  <a:lnTo>
                    <a:pt x="670229" y="2400300"/>
                  </a:lnTo>
                  <a:lnTo>
                    <a:pt x="626516" y="2400300"/>
                  </a:lnTo>
                  <a:lnTo>
                    <a:pt x="605167" y="2527300"/>
                  </a:lnTo>
                  <a:lnTo>
                    <a:pt x="563486" y="2527300"/>
                  </a:lnTo>
                  <a:lnTo>
                    <a:pt x="543153" y="2654300"/>
                  </a:lnTo>
                  <a:lnTo>
                    <a:pt x="503542" y="2654300"/>
                  </a:lnTo>
                  <a:lnTo>
                    <a:pt x="484251" y="2781300"/>
                  </a:lnTo>
                  <a:lnTo>
                    <a:pt x="446722" y="2781300"/>
                  </a:lnTo>
                  <a:lnTo>
                    <a:pt x="428485" y="2908300"/>
                  </a:lnTo>
                  <a:lnTo>
                    <a:pt x="410603" y="2908300"/>
                  </a:lnTo>
                  <a:lnTo>
                    <a:pt x="393077" y="3035300"/>
                  </a:lnTo>
                  <a:lnTo>
                    <a:pt x="359105" y="3035300"/>
                  </a:lnTo>
                  <a:lnTo>
                    <a:pt x="342671" y="3162300"/>
                  </a:lnTo>
                  <a:lnTo>
                    <a:pt x="310870" y="3162300"/>
                  </a:lnTo>
                  <a:lnTo>
                    <a:pt x="295516" y="3289300"/>
                  </a:lnTo>
                  <a:lnTo>
                    <a:pt x="280530" y="3289300"/>
                  </a:lnTo>
                  <a:lnTo>
                    <a:pt x="265912" y="3416300"/>
                  </a:lnTo>
                  <a:lnTo>
                    <a:pt x="237807" y="3416300"/>
                  </a:lnTo>
                  <a:lnTo>
                    <a:pt x="224307" y="3543300"/>
                  </a:lnTo>
                  <a:lnTo>
                    <a:pt x="211188" y="3543300"/>
                  </a:lnTo>
                  <a:lnTo>
                    <a:pt x="198450" y="3670300"/>
                  </a:lnTo>
                  <a:lnTo>
                    <a:pt x="174104" y="3670300"/>
                  </a:lnTo>
                  <a:lnTo>
                    <a:pt x="162496" y="3797300"/>
                  </a:lnTo>
                  <a:lnTo>
                    <a:pt x="140462" y="3797300"/>
                  </a:lnTo>
                  <a:lnTo>
                    <a:pt x="130022" y="3924300"/>
                  </a:lnTo>
                  <a:lnTo>
                    <a:pt x="119964" y="3924300"/>
                  </a:lnTo>
                  <a:lnTo>
                    <a:pt x="110299" y="4051300"/>
                  </a:lnTo>
                  <a:lnTo>
                    <a:pt x="92163" y="4051300"/>
                  </a:lnTo>
                  <a:lnTo>
                    <a:pt x="83680" y="4178300"/>
                  </a:lnTo>
                  <a:lnTo>
                    <a:pt x="75603" y="4178300"/>
                  </a:lnTo>
                  <a:lnTo>
                    <a:pt x="67919" y="4305300"/>
                  </a:lnTo>
                  <a:lnTo>
                    <a:pt x="53759" y="4305300"/>
                  </a:lnTo>
                  <a:lnTo>
                    <a:pt x="47282" y="4432300"/>
                  </a:lnTo>
                  <a:lnTo>
                    <a:pt x="41211" y="4432300"/>
                  </a:lnTo>
                  <a:lnTo>
                    <a:pt x="35560" y="4559300"/>
                  </a:lnTo>
                  <a:lnTo>
                    <a:pt x="25463" y="4559300"/>
                  </a:lnTo>
                  <a:lnTo>
                    <a:pt x="21031" y="4686300"/>
                  </a:lnTo>
                  <a:lnTo>
                    <a:pt x="17018" y="4686300"/>
                  </a:lnTo>
                  <a:lnTo>
                    <a:pt x="13411" y="4813300"/>
                  </a:lnTo>
                  <a:lnTo>
                    <a:pt x="10236" y="4813300"/>
                  </a:lnTo>
                  <a:lnTo>
                    <a:pt x="7467" y="4940300"/>
                  </a:lnTo>
                  <a:lnTo>
                    <a:pt x="3213" y="4940300"/>
                  </a:lnTo>
                  <a:lnTo>
                    <a:pt x="1714" y="5067300"/>
                  </a:lnTo>
                  <a:lnTo>
                    <a:pt x="635" y="5067300"/>
                  </a:lnTo>
                  <a:lnTo>
                    <a:pt x="0" y="5194300"/>
                  </a:lnTo>
                  <a:lnTo>
                    <a:pt x="635" y="5321300"/>
                  </a:lnTo>
                  <a:lnTo>
                    <a:pt x="1714" y="5321300"/>
                  </a:lnTo>
                  <a:lnTo>
                    <a:pt x="3213" y="5448300"/>
                  </a:lnTo>
                  <a:lnTo>
                    <a:pt x="5130" y="5448300"/>
                  </a:lnTo>
                  <a:lnTo>
                    <a:pt x="7467" y="5575300"/>
                  </a:lnTo>
                  <a:lnTo>
                    <a:pt x="13411" y="5575300"/>
                  </a:lnTo>
                  <a:lnTo>
                    <a:pt x="17018" y="5702300"/>
                  </a:lnTo>
                  <a:lnTo>
                    <a:pt x="21031" y="5702300"/>
                  </a:lnTo>
                  <a:lnTo>
                    <a:pt x="25463" y="5829300"/>
                  </a:lnTo>
                  <a:lnTo>
                    <a:pt x="35560" y="5829300"/>
                  </a:lnTo>
                  <a:lnTo>
                    <a:pt x="41211" y="5956300"/>
                  </a:lnTo>
                  <a:lnTo>
                    <a:pt x="47282" y="5956300"/>
                  </a:lnTo>
                  <a:lnTo>
                    <a:pt x="53759" y="6083300"/>
                  </a:lnTo>
                  <a:lnTo>
                    <a:pt x="67919" y="6083300"/>
                  </a:lnTo>
                  <a:lnTo>
                    <a:pt x="75603" y="6210300"/>
                  </a:lnTo>
                  <a:lnTo>
                    <a:pt x="83680" y="6210300"/>
                  </a:lnTo>
                  <a:lnTo>
                    <a:pt x="92163" y="6337300"/>
                  </a:lnTo>
                  <a:lnTo>
                    <a:pt x="110299" y="6337300"/>
                  </a:lnTo>
                  <a:lnTo>
                    <a:pt x="119964" y="6464300"/>
                  </a:lnTo>
                  <a:lnTo>
                    <a:pt x="130022" y="6464300"/>
                  </a:lnTo>
                  <a:lnTo>
                    <a:pt x="140462" y="6591300"/>
                  </a:lnTo>
                  <a:lnTo>
                    <a:pt x="162496" y="6591300"/>
                  </a:lnTo>
                  <a:lnTo>
                    <a:pt x="174104" y="6718300"/>
                  </a:lnTo>
                  <a:lnTo>
                    <a:pt x="186080" y="6718300"/>
                  </a:lnTo>
                  <a:lnTo>
                    <a:pt x="198450" y="6845300"/>
                  </a:lnTo>
                  <a:lnTo>
                    <a:pt x="224307" y="6845300"/>
                  </a:lnTo>
                  <a:lnTo>
                    <a:pt x="237807" y="6972300"/>
                  </a:lnTo>
                  <a:lnTo>
                    <a:pt x="265912" y="6972300"/>
                  </a:lnTo>
                  <a:lnTo>
                    <a:pt x="280530" y="7099300"/>
                  </a:lnTo>
                  <a:lnTo>
                    <a:pt x="295516" y="7099300"/>
                  </a:lnTo>
                  <a:lnTo>
                    <a:pt x="310870" y="7226300"/>
                  </a:lnTo>
                  <a:lnTo>
                    <a:pt x="342671" y="7226300"/>
                  </a:lnTo>
                  <a:lnTo>
                    <a:pt x="359105" y="7353300"/>
                  </a:lnTo>
                  <a:lnTo>
                    <a:pt x="393077" y="7353300"/>
                  </a:lnTo>
                  <a:lnTo>
                    <a:pt x="410603" y="7480300"/>
                  </a:lnTo>
                  <a:lnTo>
                    <a:pt x="428485" y="7480300"/>
                  </a:lnTo>
                  <a:lnTo>
                    <a:pt x="446722" y="7607300"/>
                  </a:lnTo>
                  <a:lnTo>
                    <a:pt x="484251" y="7607300"/>
                  </a:lnTo>
                  <a:lnTo>
                    <a:pt x="503542" y="7734300"/>
                  </a:lnTo>
                  <a:lnTo>
                    <a:pt x="543153" y="7734300"/>
                  </a:lnTo>
                  <a:lnTo>
                    <a:pt x="563486" y="7861300"/>
                  </a:lnTo>
                  <a:lnTo>
                    <a:pt x="605167" y="7861300"/>
                  </a:lnTo>
                  <a:lnTo>
                    <a:pt x="626516" y="7988300"/>
                  </a:lnTo>
                  <a:lnTo>
                    <a:pt x="648208" y="7988300"/>
                  </a:lnTo>
                  <a:lnTo>
                    <a:pt x="670229" y="8115300"/>
                  </a:lnTo>
                  <a:lnTo>
                    <a:pt x="715289" y="8115300"/>
                  </a:lnTo>
                  <a:lnTo>
                    <a:pt x="738314" y="8242300"/>
                  </a:lnTo>
                  <a:lnTo>
                    <a:pt x="785355" y="8242300"/>
                  </a:lnTo>
                  <a:lnTo>
                    <a:pt x="809371" y="8369300"/>
                  </a:lnTo>
                  <a:lnTo>
                    <a:pt x="858354" y="8369300"/>
                  </a:lnTo>
                  <a:lnTo>
                    <a:pt x="883335" y="8496300"/>
                  </a:lnTo>
                  <a:lnTo>
                    <a:pt x="934262" y="8496300"/>
                  </a:lnTo>
                  <a:lnTo>
                    <a:pt x="960196" y="8623300"/>
                  </a:lnTo>
                  <a:lnTo>
                    <a:pt x="1013002" y="8623300"/>
                  </a:lnTo>
                  <a:lnTo>
                    <a:pt x="1039888" y="8750300"/>
                  </a:lnTo>
                  <a:lnTo>
                    <a:pt x="1094562" y="8750300"/>
                  </a:lnTo>
                  <a:lnTo>
                    <a:pt x="1122362" y="8877300"/>
                  </a:lnTo>
                  <a:lnTo>
                    <a:pt x="1178877" y="8877300"/>
                  </a:lnTo>
                  <a:lnTo>
                    <a:pt x="1207592" y="9004300"/>
                  </a:lnTo>
                  <a:lnTo>
                    <a:pt x="1295514" y="9004300"/>
                  </a:lnTo>
                  <a:lnTo>
                    <a:pt x="1325422" y="9131300"/>
                  </a:lnTo>
                  <a:lnTo>
                    <a:pt x="1386103" y="9131300"/>
                  </a:lnTo>
                  <a:lnTo>
                    <a:pt x="1416875" y="9258300"/>
                  </a:lnTo>
                  <a:lnTo>
                    <a:pt x="1479296" y="9258300"/>
                  </a:lnTo>
                  <a:lnTo>
                    <a:pt x="1510931" y="9385300"/>
                  </a:lnTo>
                  <a:lnTo>
                    <a:pt x="1607540" y="9385300"/>
                  </a:lnTo>
                  <a:lnTo>
                    <a:pt x="1640306" y="9512300"/>
                  </a:lnTo>
                  <a:lnTo>
                    <a:pt x="1706664" y="9512300"/>
                  </a:lnTo>
                  <a:lnTo>
                    <a:pt x="1740255" y="9639300"/>
                  </a:lnTo>
                  <a:lnTo>
                    <a:pt x="1842655" y="9639300"/>
                  </a:lnTo>
                  <a:lnTo>
                    <a:pt x="1877314" y="9766300"/>
                  </a:lnTo>
                  <a:lnTo>
                    <a:pt x="1947443" y="9766300"/>
                  </a:lnTo>
                  <a:lnTo>
                    <a:pt x="1982914" y="9893300"/>
                  </a:lnTo>
                  <a:lnTo>
                    <a:pt x="2090839" y="9893300"/>
                  </a:lnTo>
                  <a:lnTo>
                    <a:pt x="2127339" y="10020300"/>
                  </a:lnTo>
                  <a:lnTo>
                    <a:pt x="2238337" y="10020300"/>
                  </a:lnTo>
                  <a:lnTo>
                    <a:pt x="2275827" y="10147300"/>
                  </a:lnTo>
                  <a:lnTo>
                    <a:pt x="2389797" y="10147300"/>
                  </a:lnTo>
                  <a:lnTo>
                    <a:pt x="2428278" y="10274300"/>
                  </a:lnTo>
                  <a:lnTo>
                    <a:pt x="10391902" y="10274300"/>
                  </a:lnTo>
                  <a:lnTo>
                    <a:pt x="10430383" y="10147300"/>
                  </a:lnTo>
                  <a:lnTo>
                    <a:pt x="10544353" y="10147300"/>
                  </a:lnTo>
                  <a:lnTo>
                    <a:pt x="10581856" y="10020300"/>
                  </a:lnTo>
                  <a:lnTo>
                    <a:pt x="10692841" y="10020300"/>
                  </a:lnTo>
                  <a:lnTo>
                    <a:pt x="10729341" y="9893300"/>
                  </a:lnTo>
                  <a:lnTo>
                    <a:pt x="10837278" y="9893300"/>
                  </a:lnTo>
                  <a:lnTo>
                    <a:pt x="10872737" y="9766300"/>
                  </a:lnTo>
                  <a:lnTo>
                    <a:pt x="10942866" y="9766300"/>
                  </a:lnTo>
                  <a:lnTo>
                    <a:pt x="10977537" y="9639300"/>
                  </a:lnTo>
                  <a:lnTo>
                    <a:pt x="11079925" y="9639300"/>
                  </a:lnTo>
                  <a:lnTo>
                    <a:pt x="11113516" y="9512300"/>
                  </a:lnTo>
                  <a:lnTo>
                    <a:pt x="11179874" y="9512300"/>
                  </a:lnTo>
                  <a:lnTo>
                    <a:pt x="11212640" y="9385300"/>
                  </a:lnTo>
                  <a:lnTo>
                    <a:pt x="11309248" y="9385300"/>
                  </a:lnTo>
                  <a:lnTo>
                    <a:pt x="11340884" y="9258300"/>
                  </a:lnTo>
                  <a:lnTo>
                    <a:pt x="11403305" y="9258300"/>
                  </a:lnTo>
                  <a:lnTo>
                    <a:pt x="11434077" y="9131300"/>
                  </a:lnTo>
                  <a:lnTo>
                    <a:pt x="11494757" y="9131300"/>
                  </a:lnTo>
                  <a:lnTo>
                    <a:pt x="11524666" y="9004300"/>
                  </a:lnTo>
                  <a:lnTo>
                    <a:pt x="11612588" y="9004300"/>
                  </a:lnTo>
                  <a:lnTo>
                    <a:pt x="11641303" y="8877300"/>
                  </a:lnTo>
                  <a:lnTo>
                    <a:pt x="11697818" y="8877300"/>
                  </a:lnTo>
                  <a:lnTo>
                    <a:pt x="11725618" y="8750300"/>
                  </a:lnTo>
                  <a:lnTo>
                    <a:pt x="11780304" y="8750300"/>
                  </a:lnTo>
                  <a:lnTo>
                    <a:pt x="11807177" y="8623300"/>
                  </a:lnTo>
                  <a:lnTo>
                    <a:pt x="11859984" y="8623300"/>
                  </a:lnTo>
                  <a:lnTo>
                    <a:pt x="11885917" y="8496300"/>
                  </a:lnTo>
                  <a:lnTo>
                    <a:pt x="11936844" y="8496300"/>
                  </a:lnTo>
                  <a:lnTo>
                    <a:pt x="11961825" y="8369300"/>
                  </a:lnTo>
                  <a:lnTo>
                    <a:pt x="12010822" y="8369300"/>
                  </a:lnTo>
                  <a:lnTo>
                    <a:pt x="12034825" y="8242300"/>
                  </a:lnTo>
                  <a:lnTo>
                    <a:pt x="12081866" y="8242300"/>
                  </a:lnTo>
                  <a:lnTo>
                    <a:pt x="12104891" y="8115300"/>
                  </a:lnTo>
                  <a:lnTo>
                    <a:pt x="12149950" y="8115300"/>
                  </a:lnTo>
                  <a:lnTo>
                    <a:pt x="12171972" y="7988300"/>
                  </a:lnTo>
                  <a:lnTo>
                    <a:pt x="12193664" y="7988300"/>
                  </a:lnTo>
                  <a:lnTo>
                    <a:pt x="12215012" y="7861300"/>
                  </a:lnTo>
                  <a:lnTo>
                    <a:pt x="12256694" y="7861300"/>
                  </a:lnTo>
                  <a:lnTo>
                    <a:pt x="12277027" y="7734300"/>
                  </a:lnTo>
                  <a:lnTo>
                    <a:pt x="12316651" y="7734300"/>
                  </a:lnTo>
                  <a:lnTo>
                    <a:pt x="12335929" y="7607300"/>
                  </a:lnTo>
                  <a:lnTo>
                    <a:pt x="12373458" y="7607300"/>
                  </a:lnTo>
                  <a:lnTo>
                    <a:pt x="12391695" y="7480300"/>
                  </a:lnTo>
                  <a:lnTo>
                    <a:pt x="12409576" y="7480300"/>
                  </a:lnTo>
                  <a:lnTo>
                    <a:pt x="12427102" y="7353300"/>
                  </a:lnTo>
                  <a:lnTo>
                    <a:pt x="12461075" y="7353300"/>
                  </a:lnTo>
                  <a:lnTo>
                    <a:pt x="12477509" y="7226300"/>
                  </a:lnTo>
                  <a:lnTo>
                    <a:pt x="12509310" y="7226300"/>
                  </a:lnTo>
                  <a:lnTo>
                    <a:pt x="12524664" y="7099300"/>
                  </a:lnTo>
                  <a:lnTo>
                    <a:pt x="12539650" y="7099300"/>
                  </a:lnTo>
                  <a:lnTo>
                    <a:pt x="12554268" y="6972300"/>
                  </a:lnTo>
                  <a:lnTo>
                    <a:pt x="12582373" y="6972300"/>
                  </a:lnTo>
                  <a:lnTo>
                    <a:pt x="12595873" y="6845300"/>
                  </a:lnTo>
                  <a:lnTo>
                    <a:pt x="12621730" y="6845300"/>
                  </a:lnTo>
                  <a:lnTo>
                    <a:pt x="12634100" y="6718300"/>
                  </a:lnTo>
                  <a:lnTo>
                    <a:pt x="12646076" y="6718300"/>
                  </a:lnTo>
                  <a:lnTo>
                    <a:pt x="12657684" y="6591300"/>
                  </a:lnTo>
                  <a:lnTo>
                    <a:pt x="12679718" y="6591300"/>
                  </a:lnTo>
                  <a:lnTo>
                    <a:pt x="12690170" y="6464300"/>
                  </a:lnTo>
                  <a:lnTo>
                    <a:pt x="12700216" y="6464300"/>
                  </a:lnTo>
                  <a:lnTo>
                    <a:pt x="12709881" y="6337300"/>
                  </a:lnTo>
                  <a:lnTo>
                    <a:pt x="12728016" y="6337300"/>
                  </a:lnTo>
                  <a:lnTo>
                    <a:pt x="12736500" y="6210300"/>
                  </a:lnTo>
                  <a:lnTo>
                    <a:pt x="12744577" y="6210300"/>
                  </a:lnTo>
                  <a:lnTo>
                    <a:pt x="12752261" y="6083300"/>
                  </a:lnTo>
                  <a:lnTo>
                    <a:pt x="12766421" y="6083300"/>
                  </a:lnTo>
                  <a:lnTo>
                    <a:pt x="12772898" y="5956300"/>
                  </a:lnTo>
                  <a:lnTo>
                    <a:pt x="12778969" y="5956300"/>
                  </a:lnTo>
                  <a:lnTo>
                    <a:pt x="12784620" y="5829300"/>
                  </a:lnTo>
                  <a:lnTo>
                    <a:pt x="12794717" y="5829300"/>
                  </a:lnTo>
                  <a:lnTo>
                    <a:pt x="12799149" y="5702300"/>
                  </a:lnTo>
                  <a:lnTo>
                    <a:pt x="12803162" y="5702300"/>
                  </a:lnTo>
                  <a:lnTo>
                    <a:pt x="12806769" y="5575300"/>
                  </a:lnTo>
                  <a:lnTo>
                    <a:pt x="12812713" y="5575300"/>
                  </a:lnTo>
                  <a:lnTo>
                    <a:pt x="12815049" y="5448300"/>
                  </a:lnTo>
                  <a:lnTo>
                    <a:pt x="12816967" y="5448300"/>
                  </a:lnTo>
                  <a:lnTo>
                    <a:pt x="12818466" y="5321300"/>
                  </a:lnTo>
                  <a:lnTo>
                    <a:pt x="12819545" y="5321300"/>
                  </a:lnTo>
                  <a:lnTo>
                    <a:pt x="12820180" y="5194300"/>
                  </a:lnTo>
                  <a:close/>
                </a:path>
                <a:path w="15553690" h="10274300">
                  <a:moveTo>
                    <a:pt x="13000977" y="2308250"/>
                  </a:moveTo>
                  <a:lnTo>
                    <a:pt x="12999911" y="2307399"/>
                  </a:lnTo>
                  <a:lnTo>
                    <a:pt x="13000254" y="2309431"/>
                  </a:lnTo>
                  <a:lnTo>
                    <a:pt x="13000977" y="2308250"/>
                  </a:lnTo>
                  <a:close/>
                </a:path>
                <a:path w="15553690" h="10274300">
                  <a:moveTo>
                    <a:pt x="14745272" y="3973030"/>
                  </a:moveTo>
                  <a:lnTo>
                    <a:pt x="14744370" y="3972306"/>
                  </a:lnTo>
                  <a:lnTo>
                    <a:pt x="14740776" y="3979354"/>
                  </a:lnTo>
                  <a:lnTo>
                    <a:pt x="14745272" y="3973030"/>
                  </a:lnTo>
                  <a:close/>
                </a:path>
                <a:path w="15553690" h="10274300">
                  <a:moveTo>
                    <a:pt x="14760893" y="4648124"/>
                  </a:moveTo>
                  <a:lnTo>
                    <a:pt x="14759813" y="4647285"/>
                  </a:lnTo>
                  <a:lnTo>
                    <a:pt x="14759940" y="4649673"/>
                  </a:lnTo>
                  <a:lnTo>
                    <a:pt x="14760893" y="4648124"/>
                  </a:lnTo>
                  <a:close/>
                </a:path>
                <a:path w="15553690" h="10274300">
                  <a:moveTo>
                    <a:pt x="15324468" y="5334495"/>
                  </a:moveTo>
                  <a:lnTo>
                    <a:pt x="14998167" y="5077498"/>
                  </a:lnTo>
                  <a:lnTo>
                    <a:pt x="14983587" y="5049837"/>
                  </a:lnTo>
                  <a:lnTo>
                    <a:pt x="14961261" y="5032260"/>
                  </a:lnTo>
                  <a:lnTo>
                    <a:pt x="14946897" y="5004790"/>
                  </a:lnTo>
                  <a:lnTo>
                    <a:pt x="14924456" y="4987112"/>
                  </a:lnTo>
                  <a:lnTo>
                    <a:pt x="14890128" y="4927739"/>
                  </a:lnTo>
                  <a:lnTo>
                    <a:pt x="14865490" y="4908334"/>
                  </a:lnTo>
                  <a:lnTo>
                    <a:pt x="14832343" y="4849888"/>
                  </a:lnTo>
                  <a:lnTo>
                    <a:pt x="14823923" y="4810925"/>
                  </a:lnTo>
                  <a:lnTo>
                    <a:pt x="14792351" y="4753737"/>
                  </a:lnTo>
                  <a:lnTo>
                    <a:pt x="14781746" y="4729213"/>
                  </a:lnTo>
                  <a:lnTo>
                    <a:pt x="14771497" y="4704981"/>
                  </a:lnTo>
                  <a:lnTo>
                    <a:pt x="14761591" y="4681004"/>
                  </a:lnTo>
                  <a:lnTo>
                    <a:pt x="14760702" y="4664151"/>
                  </a:lnTo>
                  <a:lnTo>
                    <a:pt x="14754187" y="4659020"/>
                  </a:lnTo>
                  <a:lnTo>
                    <a:pt x="14755267" y="4659858"/>
                  </a:lnTo>
                  <a:lnTo>
                    <a:pt x="14760702" y="4664151"/>
                  </a:lnTo>
                  <a:lnTo>
                    <a:pt x="14759940" y="4649673"/>
                  </a:lnTo>
                  <a:lnTo>
                    <a:pt x="14742503" y="4585144"/>
                  </a:lnTo>
                  <a:lnTo>
                    <a:pt x="14732089" y="4512284"/>
                  </a:lnTo>
                  <a:lnTo>
                    <a:pt x="14722564" y="4472444"/>
                  </a:lnTo>
                  <a:lnTo>
                    <a:pt x="14721726" y="4423295"/>
                  </a:lnTo>
                  <a:lnTo>
                    <a:pt x="14721599" y="4374693"/>
                  </a:lnTo>
                  <a:lnTo>
                    <a:pt x="14722094" y="4326585"/>
                  </a:lnTo>
                  <a:lnTo>
                    <a:pt x="14715223" y="4288841"/>
                  </a:lnTo>
                  <a:lnTo>
                    <a:pt x="14717865" y="4290923"/>
                  </a:lnTo>
                  <a:lnTo>
                    <a:pt x="14716951" y="4241711"/>
                  </a:lnTo>
                  <a:lnTo>
                    <a:pt x="14724583" y="4183049"/>
                  </a:lnTo>
                  <a:lnTo>
                    <a:pt x="14725053" y="4134916"/>
                  </a:lnTo>
                  <a:lnTo>
                    <a:pt x="14726209" y="4087342"/>
                  </a:lnTo>
                  <a:lnTo>
                    <a:pt x="14735937" y="4030332"/>
                  </a:lnTo>
                  <a:lnTo>
                    <a:pt x="14738490" y="3983850"/>
                  </a:lnTo>
                  <a:lnTo>
                    <a:pt x="14740776" y="3979354"/>
                  </a:lnTo>
                  <a:lnTo>
                    <a:pt x="14737918" y="3983393"/>
                  </a:lnTo>
                  <a:lnTo>
                    <a:pt x="14748002" y="3926675"/>
                  </a:lnTo>
                  <a:lnTo>
                    <a:pt x="14758594" y="3870350"/>
                  </a:lnTo>
                  <a:lnTo>
                    <a:pt x="14769668" y="3814407"/>
                  </a:lnTo>
                  <a:lnTo>
                    <a:pt x="14781187" y="3758819"/>
                  </a:lnTo>
                  <a:lnTo>
                    <a:pt x="14793151" y="3703574"/>
                  </a:lnTo>
                  <a:lnTo>
                    <a:pt x="14797647" y="3658616"/>
                  </a:lnTo>
                  <a:lnTo>
                    <a:pt x="14807476" y="3617861"/>
                  </a:lnTo>
                  <a:lnTo>
                    <a:pt x="14827517" y="3536645"/>
                  </a:lnTo>
                  <a:lnTo>
                    <a:pt x="14837398" y="3495929"/>
                  </a:lnTo>
                  <a:lnTo>
                    <a:pt x="14840763" y="3466261"/>
                  </a:lnTo>
                  <a:lnTo>
                    <a:pt x="14851583" y="3426282"/>
                  </a:lnTo>
                  <a:lnTo>
                    <a:pt x="14854098" y="3395929"/>
                  </a:lnTo>
                  <a:lnTo>
                    <a:pt x="14863979" y="3355213"/>
                  </a:lnTo>
                  <a:lnTo>
                    <a:pt x="14866709" y="3308870"/>
                  </a:lnTo>
                  <a:lnTo>
                    <a:pt x="14876514" y="3251924"/>
                  </a:lnTo>
                  <a:lnTo>
                    <a:pt x="14885404" y="3194266"/>
                  </a:lnTo>
                  <a:lnTo>
                    <a:pt x="14885467" y="3145802"/>
                  </a:lnTo>
                  <a:lnTo>
                    <a:pt x="14884426" y="3096488"/>
                  </a:lnTo>
                  <a:lnTo>
                    <a:pt x="14885353" y="3064891"/>
                  </a:lnTo>
                  <a:lnTo>
                    <a:pt x="14885746" y="3032874"/>
                  </a:lnTo>
                  <a:lnTo>
                    <a:pt x="14885492" y="3000349"/>
                  </a:lnTo>
                  <a:lnTo>
                    <a:pt x="14884476" y="2967202"/>
                  </a:lnTo>
                  <a:lnTo>
                    <a:pt x="14875523" y="2943999"/>
                  </a:lnTo>
                  <a:lnTo>
                    <a:pt x="14873821" y="2910319"/>
                  </a:lnTo>
                  <a:lnTo>
                    <a:pt x="14863610" y="2886113"/>
                  </a:lnTo>
                  <a:lnTo>
                    <a:pt x="14852765" y="2861399"/>
                  </a:lnTo>
                  <a:lnTo>
                    <a:pt x="14838109" y="2817533"/>
                  </a:lnTo>
                  <a:lnTo>
                    <a:pt x="14822031" y="2772537"/>
                  </a:lnTo>
                  <a:lnTo>
                    <a:pt x="14744624" y="2663063"/>
                  </a:lnTo>
                  <a:lnTo>
                    <a:pt x="14678787" y="2578887"/>
                  </a:lnTo>
                  <a:lnTo>
                    <a:pt x="14637588" y="2546439"/>
                  </a:lnTo>
                  <a:lnTo>
                    <a:pt x="14588579" y="2524010"/>
                  </a:lnTo>
                  <a:lnTo>
                    <a:pt x="14569618" y="2509062"/>
                  </a:lnTo>
                  <a:lnTo>
                    <a:pt x="14543100" y="2504351"/>
                  </a:lnTo>
                  <a:lnTo>
                    <a:pt x="14524838" y="2489974"/>
                  </a:lnTo>
                  <a:lnTo>
                    <a:pt x="14499222" y="2485961"/>
                  </a:lnTo>
                  <a:lnTo>
                    <a:pt x="14483245" y="2489543"/>
                  </a:lnTo>
                  <a:lnTo>
                    <a:pt x="14467345" y="2477020"/>
                  </a:lnTo>
                  <a:lnTo>
                    <a:pt x="14451686" y="2480856"/>
                  </a:lnTo>
                  <a:lnTo>
                    <a:pt x="14444091" y="2474861"/>
                  </a:lnTo>
                  <a:lnTo>
                    <a:pt x="14428991" y="2479141"/>
                  </a:lnTo>
                  <a:lnTo>
                    <a:pt x="14414183" y="2483650"/>
                  </a:lnTo>
                  <a:lnTo>
                    <a:pt x="14407464" y="2478354"/>
                  </a:lnTo>
                  <a:lnTo>
                    <a:pt x="14361071" y="2490317"/>
                  </a:lnTo>
                  <a:lnTo>
                    <a:pt x="14319098" y="2505748"/>
                  </a:lnTo>
                  <a:lnTo>
                    <a:pt x="14281303" y="2524480"/>
                  </a:lnTo>
                  <a:lnTo>
                    <a:pt x="14247457" y="2546324"/>
                  </a:lnTo>
                  <a:lnTo>
                    <a:pt x="14208519" y="2580322"/>
                  </a:lnTo>
                  <a:lnTo>
                    <a:pt x="14173568" y="2617457"/>
                  </a:lnTo>
                  <a:lnTo>
                    <a:pt x="14141437" y="2656814"/>
                  </a:lnTo>
                  <a:lnTo>
                    <a:pt x="14110996" y="2697505"/>
                  </a:lnTo>
                  <a:lnTo>
                    <a:pt x="14081100" y="2738628"/>
                  </a:lnTo>
                  <a:lnTo>
                    <a:pt x="14050607" y="2779268"/>
                  </a:lnTo>
                  <a:lnTo>
                    <a:pt x="14026680" y="2808922"/>
                  </a:lnTo>
                  <a:lnTo>
                    <a:pt x="14010005" y="2828125"/>
                  </a:lnTo>
                  <a:lnTo>
                    <a:pt x="13992657" y="2846794"/>
                  </a:lnTo>
                  <a:lnTo>
                    <a:pt x="13966736" y="2874873"/>
                  </a:lnTo>
                  <a:lnTo>
                    <a:pt x="13956589" y="2883052"/>
                  </a:lnTo>
                  <a:lnTo>
                    <a:pt x="13938199" y="2900896"/>
                  </a:lnTo>
                  <a:lnTo>
                    <a:pt x="13927239" y="2908427"/>
                  </a:lnTo>
                  <a:lnTo>
                    <a:pt x="13907935" y="2925559"/>
                  </a:lnTo>
                  <a:lnTo>
                    <a:pt x="13896505" y="2932722"/>
                  </a:lnTo>
                  <a:lnTo>
                    <a:pt x="13876884" y="2949600"/>
                  </a:lnTo>
                  <a:lnTo>
                    <a:pt x="13864743" y="2956204"/>
                  </a:lnTo>
                  <a:lnTo>
                    <a:pt x="13852195" y="2962491"/>
                  </a:lnTo>
                  <a:lnTo>
                    <a:pt x="13840003" y="2969056"/>
                  </a:lnTo>
                  <a:lnTo>
                    <a:pt x="13801839" y="2987497"/>
                  </a:lnTo>
                  <a:lnTo>
                    <a:pt x="13761682" y="3004362"/>
                  </a:lnTo>
                  <a:lnTo>
                    <a:pt x="13747763" y="3009569"/>
                  </a:lnTo>
                  <a:lnTo>
                    <a:pt x="13742657" y="3005556"/>
                  </a:lnTo>
                  <a:lnTo>
                    <a:pt x="13729551" y="3011386"/>
                  </a:lnTo>
                  <a:lnTo>
                    <a:pt x="13716280" y="3017113"/>
                  </a:lnTo>
                  <a:lnTo>
                    <a:pt x="13710717" y="3012732"/>
                  </a:lnTo>
                  <a:lnTo>
                    <a:pt x="13695566" y="3016961"/>
                  </a:lnTo>
                  <a:lnTo>
                    <a:pt x="13680186" y="3021012"/>
                  </a:lnTo>
                  <a:lnTo>
                    <a:pt x="13672465" y="3014929"/>
                  </a:lnTo>
                  <a:lnTo>
                    <a:pt x="13656653" y="3018637"/>
                  </a:lnTo>
                  <a:lnTo>
                    <a:pt x="13614260" y="3017583"/>
                  </a:lnTo>
                  <a:lnTo>
                    <a:pt x="13570750" y="3015653"/>
                  </a:lnTo>
                  <a:lnTo>
                    <a:pt x="13515200" y="3004235"/>
                  </a:lnTo>
                  <a:lnTo>
                    <a:pt x="13458406" y="2991828"/>
                  </a:lnTo>
                  <a:lnTo>
                    <a:pt x="13443001" y="2979699"/>
                  </a:lnTo>
                  <a:lnTo>
                    <a:pt x="13419620" y="2977451"/>
                  </a:lnTo>
                  <a:lnTo>
                    <a:pt x="13403948" y="2965107"/>
                  </a:lnTo>
                  <a:lnTo>
                    <a:pt x="13380212" y="2962579"/>
                  </a:lnTo>
                  <a:lnTo>
                    <a:pt x="13359257" y="2946069"/>
                  </a:lnTo>
                  <a:lnTo>
                    <a:pt x="13340829" y="2947733"/>
                  </a:lnTo>
                  <a:lnTo>
                    <a:pt x="13243852" y="2871355"/>
                  </a:lnTo>
                  <a:lnTo>
                    <a:pt x="13238518" y="2850985"/>
                  </a:lnTo>
                  <a:lnTo>
                    <a:pt x="13210197" y="2828671"/>
                  </a:lnTo>
                  <a:lnTo>
                    <a:pt x="13186423" y="2777617"/>
                  </a:lnTo>
                  <a:lnTo>
                    <a:pt x="13166979" y="2762300"/>
                  </a:lnTo>
                  <a:lnTo>
                    <a:pt x="13155587" y="2737167"/>
                  </a:lnTo>
                  <a:lnTo>
                    <a:pt x="13159385" y="2740164"/>
                  </a:lnTo>
                  <a:lnTo>
                    <a:pt x="13122262" y="2678582"/>
                  </a:lnTo>
                  <a:lnTo>
                    <a:pt x="13112141" y="2638285"/>
                  </a:lnTo>
                  <a:lnTo>
                    <a:pt x="13094538" y="2608262"/>
                  </a:lnTo>
                  <a:lnTo>
                    <a:pt x="13074841" y="2560409"/>
                  </a:lnTo>
                  <a:lnTo>
                    <a:pt x="13037223" y="2466124"/>
                  </a:lnTo>
                  <a:lnTo>
                    <a:pt x="13027025" y="2409596"/>
                  </a:lnTo>
                  <a:lnTo>
                    <a:pt x="13009372" y="2363355"/>
                  </a:lnTo>
                  <a:lnTo>
                    <a:pt x="13003060" y="2326055"/>
                  </a:lnTo>
                  <a:lnTo>
                    <a:pt x="13000254" y="2309431"/>
                  </a:lnTo>
                  <a:lnTo>
                    <a:pt x="12995085" y="2317839"/>
                  </a:lnTo>
                  <a:lnTo>
                    <a:pt x="12988404" y="2266010"/>
                  </a:lnTo>
                  <a:lnTo>
                    <a:pt x="12959461" y="2178545"/>
                  </a:lnTo>
                  <a:lnTo>
                    <a:pt x="12953149" y="2125078"/>
                  </a:lnTo>
                  <a:lnTo>
                    <a:pt x="12939141" y="2081720"/>
                  </a:lnTo>
                  <a:lnTo>
                    <a:pt x="12933147" y="2028494"/>
                  </a:lnTo>
                  <a:lnTo>
                    <a:pt x="12919418" y="1985352"/>
                  </a:lnTo>
                  <a:lnTo>
                    <a:pt x="12913652" y="1932317"/>
                  </a:lnTo>
                  <a:lnTo>
                    <a:pt x="12886639" y="1846376"/>
                  </a:lnTo>
                  <a:lnTo>
                    <a:pt x="12881051" y="1793481"/>
                  </a:lnTo>
                  <a:lnTo>
                    <a:pt x="12874625" y="1739925"/>
                  </a:lnTo>
                  <a:lnTo>
                    <a:pt x="12860363" y="1696351"/>
                  </a:lnTo>
                  <a:lnTo>
                    <a:pt x="12853975" y="1642821"/>
                  </a:lnTo>
                  <a:lnTo>
                    <a:pt x="12839738" y="1599285"/>
                  </a:lnTo>
                  <a:lnTo>
                    <a:pt x="12833388" y="1545780"/>
                  </a:lnTo>
                  <a:lnTo>
                    <a:pt x="12819202" y="1502270"/>
                  </a:lnTo>
                  <a:lnTo>
                    <a:pt x="12804216" y="1393469"/>
                  </a:lnTo>
                  <a:lnTo>
                    <a:pt x="12795504" y="1338110"/>
                  </a:lnTo>
                  <a:lnTo>
                    <a:pt x="12778842" y="1292669"/>
                  </a:lnTo>
                  <a:lnTo>
                    <a:pt x="12760719" y="1181392"/>
                  </a:lnTo>
                  <a:lnTo>
                    <a:pt x="12743396" y="1135418"/>
                  </a:lnTo>
                  <a:lnTo>
                    <a:pt x="12733592" y="1079195"/>
                  </a:lnTo>
                  <a:lnTo>
                    <a:pt x="12718174" y="1034732"/>
                  </a:lnTo>
                  <a:lnTo>
                    <a:pt x="12710300" y="980020"/>
                  </a:lnTo>
                  <a:lnTo>
                    <a:pt x="12677839" y="889800"/>
                  </a:lnTo>
                  <a:lnTo>
                    <a:pt x="12668987" y="834326"/>
                  </a:lnTo>
                  <a:lnTo>
                    <a:pt x="12564745" y="558241"/>
                  </a:lnTo>
                  <a:lnTo>
                    <a:pt x="12538888" y="521703"/>
                  </a:lnTo>
                  <a:lnTo>
                    <a:pt x="12501994" y="427977"/>
                  </a:lnTo>
                  <a:lnTo>
                    <a:pt x="12475248" y="390753"/>
                  </a:lnTo>
                  <a:lnTo>
                    <a:pt x="12452807" y="356920"/>
                  </a:lnTo>
                  <a:lnTo>
                    <a:pt x="12438037" y="312953"/>
                  </a:lnTo>
                  <a:lnTo>
                    <a:pt x="12277928" y="73685"/>
                  </a:lnTo>
                  <a:lnTo>
                    <a:pt x="12246686" y="49085"/>
                  </a:lnTo>
                  <a:lnTo>
                    <a:pt x="12223166" y="14389"/>
                  </a:lnTo>
                  <a:lnTo>
                    <a:pt x="12214365" y="7454"/>
                  </a:lnTo>
                  <a:lnTo>
                    <a:pt x="12107316" y="3975"/>
                  </a:lnTo>
                  <a:lnTo>
                    <a:pt x="12110936" y="6819"/>
                  </a:lnTo>
                  <a:lnTo>
                    <a:pt x="12127509" y="36055"/>
                  </a:lnTo>
                  <a:lnTo>
                    <a:pt x="12177471" y="75399"/>
                  </a:lnTo>
                  <a:lnTo>
                    <a:pt x="12212650" y="135432"/>
                  </a:lnTo>
                  <a:lnTo>
                    <a:pt x="12237974" y="155384"/>
                  </a:lnTo>
                  <a:lnTo>
                    <a:pt x="12248617" y="179933"/>
                  </a:lnTo>
                  <a:lnTo>
                    <a:pt x="12267044" y="194437"/>
                  </a:lnTo>
                  <a:lnTo>
                    <a:pt x="12277509" y="218859"/>
                  </a:lnTo>
                  <a:lnTo>
                    <a:pt x="12295734" y="233210"/>
                  </a:lnTo>
                  <a:lnTo>
                    <a:pt x="12351169" y="341528"/>
                  </a:lnTo>
                  <a:lnTo>
                    <a:pt x="12350509" y="341007"/>
                  </a:lnTo>
                  <a:lnTo>
                    <a:pt x="12379287" y="379844"/>
                  </a:lnTo>
                  <a:lnTo>
                    <a:pt x="12399950" y="428447"/>
                  </a:lnTo>
                  <a:lnTo>
                    <a:pt x="12428182" y="466852"/>
                  </a:lnTo>
                  <a:lnTo>
                    <a:pt x="12487567" y="610603"/>
                  </a:lnTo>
                  <a:lnTo>
                    <a:pt x="12514580" y="648055"/>
                  </a:lnTo>
                  <a:lnTo>
                    <a:pt x="12533668" y="695413"/>
                  </a:lnTo>
                  <a:lnTo>
                    <a:pt x="12544527" y="752475"/>
                  </a:lnTo>
                  <a:lnTo>
                    <a:pt x="12562878" y="799261"/>
                  </a:lnTo>
                  <a:lnTo>
                    <a:pt x="12615863" y="937983"/>
                  </a:lnTo>
                  <a:lnTo>
                    <a:pt x="12624994" y="993673"/>
                  </a:lnTo>
                  <a:lnTo>
                    <a:pt x="12641669" y="1039139"/>
                  </a:lnTo>
                  <a:lnTo>
                    <a:pt x="12638278" y="1036459"/>
                  </a:lnTo>
                  <a:lnTo>
                    <a:pt x="12656465" y="1083119"/>
                  </a:lnTo>
                  <a:lnTo>
                    <a:pt x="12666434" y="1139469"/>
                  </a:lnTo>
                  <a:lnTo>
                    <a:pt x="12685421" y="1251419"/>
                  </a:lnTo>
                  <a:lnTo>
                    <a:pt x="12702426" y="1297139"/>
                  </a:lnTo>
                  <a:lnTo>
                    <a:pt x="12720231" y="1408163"/>
                  </a:lnTo>
                  <a:lnTo>
                    <a:pt x="12741897" y="1506054"/>
                  </a:lnTo>
                  <a:lnTo>
                    <a:pt x="12748819" y="1560004"/>
                  </a:lnTo>
                  <a:lnTo>
                    <a:pt x="12763614" y="1603984"/>
                  </a:lnTo>
                  <a:lnTo>
                    <a:pt x="12777572" y="1711972"/>
                  </a:lnTo>
                  <a:lnTo>
                    <a:pt x="12792443" y="1756016"/>
                  </a:lnTo>
                  <a:lnTo>
                    <a:pt x="12798895" y="1809597"/>
                  </a:lnTo>
                  <a:lnTo>
                    <a:pt x="12813233" y="1853222"/>
                  </a:lnTo>
                  <a:lnTo>
                    <a:pt x="12819748" y="1906854"/>
                  </a:lnTo>
                  <a:lnTo>
                    <a:pt x="12834201" y="1950567"/>
                  </a:lnTo>
                  <a:lnTo>
                    <a:pt x="12847676" y="2058187"/>
                  </a:lnTo>
                  <a:lnTo>
                    <a:pt x="12862471" y="2102167"/>
                  </a:lnTo>
                  <a:lnTo>
                    <a:pt x="12869558" y="2156244"/>
                  </a:lnTo>
                  <a:lnTo>
                    <a:pt x="12900025" y="2244902"/>
                  </a:lnTo>
                  <a:lnTo>
                    <a:pt x="12907734" y="2299462"/>
                  </a:lnTo>
                  <a:lnTo>
                    <a:pt x="12924460" y="2344966"/>
                  </a:lnTo>
                  <a:lnTo>
                    <a:pt x="12933629" y="2400693"/>
                  </a:lnTo>
                  <a:lnTo>
                    <a:pt x="12968885" y="2493124"/>
                  </a:lnTo>
                  <a:lnTo>
                    <a:pt x="12979349" y="2549868"/>
                  </a:lnTo>
                  <a:lnTo>
                    <a:pt x="13017716" y="2644749"/>
                  </a:lnTo>
                  <a:lnTo>
                    <a:pt x="13039636" y="2694343"/>
                  </a:lnTo>
                  <a:lnTo>
                    <a:pt x="13062344" y="2744559"/>
                  </a:lnTo>
                  <a:lnTo>
                    <a:pt x="13093726" y="2785440"/>
                  </a:lnTo>
                  <a:lnTo>
                    <a:pt x="13118084" y="2836951"/>
                  </a:lnTo>
                  <a:lnTo>
                    <a:pt x="13151155" y="2879166"/>
                  </a:lnTo>
                  <a:lnTo>
                    <a:pt x="13174485" y="2897543"/>
                  </a:lnTo>
                  <a:lnTo>
                    <a:pt x="13194208" y="2929242"/>
                  </a:lnTo>
                  <a:lnTo>
                    <a:pt x="13309778" y="3020263"/>
                  </a:lnTo>
                  <a:lnTo>
                    <a:pt x="13494817" y="3085173"/>
                  </a:lnTo>
                  <a:lnTo>
                    <a:pt x="13516648" y="3086201"/>
                  </a:lnTo>
                  <a:lnTo>
                    <a:pt x="13538480" y="3087230"/>
                  </a:lnTo>
                  <a:lnTo>
                    <a:pt x="13572706" y="3098025"/>
                  </a:lnTo>
                  <a:lnTo>
                    <a:pt x="13614121" y="3098304"/>
                  </a:lnTo>
                  <a:lnTo>
                    <a:pt x="13654519" y="3097784"/>
                  </a:lnTo>
                  <a:lnTo>
                    <a:pt x="13693572" y="3096222"/>
                  </a:lnTo>
                  <a:lnTo>
                    <a:pt x="13744943" y="3088182"/>
                  </a:lnTo>
                  <a:lnTo>
                    <a:pt x="13792518" y="3077146"/>
                  </a:lnTo>
                  <a:lnTo>
                    <a:pt x="13836485" y="3063278"/>
                  </a:lnTo>
                  <a:lnTo>
                    <a:pt x="13884885" y="3036735"/>
                  </a:lnTo>
                  <a:lnTo>
                    <a:pt x="13930046" y="3007639"/>
                  </a:lnTo>
                  <a:lnTo>
                    <a:pt x="13964298" y="2986113"/>
                  </a:lnTo>
                  <a:lnTo>
                    <a:pt x="14002144" y="2951264"/>
                  </a:lnTo>
                  <a:lnTo>
                    <a:pt x="14030363" y="2924987"/>
                  </a:lnTo>
                  <a:lnTo>
                    <a:pt x="14057021" y="2897479"/>
                  </a:lnTo>
                  <a:lnTo>
                    <a:pt x="14082319" y="2868917"/>
                  </a:lnTo>
                  <a:lnTo>
                    <a:pt x="14106411" y="2839389"/>
                  </a:lnTo>
                  <a:lnTo>
                    <a:pt x="14137297" y="2799042"/>
                  </a:lnTo>
                  <a:lnTo>
                    <a:pt x="14189875" y="2727299"/>
                  </a:lnTo>
                  <a:lnTo>
                    <a:pt x="14197584" y="2717203"/>
                  </a:lnTo>
                  <a:lnTo>
                    <a:pt x="14205344" y="2707157"/>
                  </a:lnTo>
                  <a:lnTo>
                    <a:pt x="14221257" y="2687358"/>
                  </a:lnTo>
                  <a:lnTo>
                    <a:pt x="14237589" y="2667876"/>
                  </a:lnTo>
                  <a:lnTo>
                    <a:pt x="14246505" y="2658732"/>
                  </a:lnTo>
                  <a:lnTo>
                    <a:pt x="14263789" y="2640025"/>
                  </a:lnTo>
                  <a:lnTo>
                    <a:pt x="14273060" y="2631160"/>
                  </a:lnTo>
                  <a:lnTo>
                    <a:pt x="14282560" y="2622473"/>
                  </a:lnTo>
                  <a:lnTo>
                    <a:pt x="14292288" y="2613964"/>
                  </a:lnTo>
                  <a:lnTo>
                    <a:pt x="14302245" y="2605646"/>
                  </a:lnTo>
                  <a:lnTo>
                    <a:pt x="14304124" y="2607119"/>
                  </a:lnTo>
                  <a:lnTo>
                    <a:pt x="14314018" y="2598750"/>
                  </a:lnTo>
                  <a:lnTo>
                    <a:pt x="14324089" y="2590520"/>
                  </a:lnTo>
                  <a:lnTo>
                    <a:pt x="14326476" y="2592400"/>
                  </a:lnTo>
                  <a:lnTo>
                    <a:pt x="14336675" y="2584259"/>
                  </a:lnTo>
                  <a:lnTo>
                    <a:pt x="14339126" y="2586190"/>
                  </a:lnTo>
                  <a:lnTo>
                    <a:pt x="14349527" y="2578214"/>
                  </a:lnTo>
                  <a:lnTo>
                    <a:pt x="14352194" y="2580322"/>
                  </a:lnTo>
                  <a:lnTo>
                    <a:pt x="14362722" y="2572435"/>
                  </a:lnTo>
                  <a:lnTo>
                    <a:pt x="14365504" y="2574633"/>
                  </a:lnTo>
                  <a:lnTo>
                    <a:pt x="14376248" y="2566924"/>
                  </a:lnTo>
                  <a:lnTo>
                    <a:pt x="14379232" y="2569286"/>
                  </a:lnTo>
                  <a:lnTo>
                    <a:pt x="14390472" y="2561971"/>
                  </a:lnTo>
                  <a:lnTo>
                    <a:pt x="14397482" y="2567495"/>
                  </a:lnTo>
                  <a:lnTo>
                    <a:pt x="14409001" y="2560396"/>
                  </a:lnTo>
                  <a:lnTo>
                    <a:pt x="14412760" y="2563355"/>
                  </a:lnTo>
                  <a:lnTo>
                    <a:pt x="14424470" y="2556421"/>
                  </a:lnTo>
                  <a:lnTo>
                    <a:pt x="14432394" y="2562656"/>
                  </a:lnTo>
                  <a:lnTo>
                    <a:pt x="14445044" y="2556459"/>
                  </a:lnTo>
                  <a:lnTo>
                    <a:pt x="14454962" y="2564269"/>
                  </a:lnTo>
                  <a:lnTo>
                    <a:pt x="14468932" y="2559100"/>
                  </a:lnTo>
                  <a:lnTo>
                    <a:pt x="14487703" y="2573883"/>
                  </a:lnTo>
                  <a:lnTo>
                    <a:pt x="14502587" y="2569438"/>
                  </a:lnTo>
                  <a:lnTo>
                    <a:pt x="14523987" y="2586291"/>
                  </a:lnTo>
                  <a:lnTo>
                    <a:pt x="14539748" y="2582545"/>
                  </a:lnTo>
                  <a:lnTo>
                    <a:pt x="14670151" y="2685250"/>
                  </a:lnTo>
                  <a:lnTo>
                    <a:pt x="14675079" y="2705290"/>
                  </a:lnTo>
                  <a:lnTo>
                    <a:pt x="14701977" y="2726474"/>
                  </a:lnTo>
                  <a:lnTo>
                    <a:pt x="14708124" y="2747492"/>
                  </a:lnTo>
                  <a:lnTo>
                    <a:pt x="14722018" y="2758427"/>
                  </a:lnTo>
                  <a:lnTo>
                    <a:pt x="14727962" y="2779268"/>
                  </a:lnTo>
                  <a:lnTo>
                    <a:pt x="14741690" y="2790088"/>
                  </a:lnTo>
                  <a:lnTo>
                    <a:pt x="14752904" y="2831249"/>
                  </a:lnTo>
                  <a:lnTo>
                    <a:pt x="14766125" y="2841663"/>
                  </a:lnTo>
                  <a:lnTo>
                    <a:pt x="14771040" y="2861703"/>
                  </a:lnTo>
                  <a:lnTo>
                    <a:pt x="14775714" y="2881553"/>
                  </a:lnTo>
                  <a:lnTo>
                    <a:pt x="14780159" y="2901213"/>
                  </a:lnTo>
                  <a:lnTo>
                    <a:pt x="14784375" y="2920695"/>
                  </a:lnTo>
                  <a:lnTo>
                    <a:pt x="14794916" y="2929001"/>
                  </a:lnTo>
                  <a:lnTo>
                    <a:pt x="14797354" y="2947098"/>
                  </a:lnTo>
                  <a:lnTo>
                    <a:pt x="14799590" y="2965018"/>
                  </a:lnTo>
                  <a:lnTo>
                    <a:pt x="14801622" y="2982785"/>
                  </a:lnTo>
                  <a:lnTo>
                    <a:pt x="14799590" y="3013506"/>
                  </a:lnTo>
                  <a:lnTo>
                    <a:pt x="14804911" y="3033877"/>
                  </a:lnTo>
                  <a:lnTo>
                    <a:pt x="14801952" y="3063862"/>
                  </a:lnTo>
                  <a:lnTo>
                    <a:pt x="14806460" y="3083598"/>
                  </a:lnTo>
                  <a:lnTo>
                    <a:pt x="14806168" y="3131858"/>
                  </a:lnTo>
                  <a:lnTo>
                    <a:pt x="14804898" y="3179356"/>
                  </a:lnTo>
                  <a:lnTo>
                    <a:pt x="14794916" y="3236163"/>
                  </a:lnTo>
                  <a:lnTo>
                    <a:pt x="14792071" y="3282404"/>
                  </a:lnTo>
                  <a:lnTo>
                    <a:pt x="14788591" y="3328174"/>
                  </a:lnTo>
                  <a:lnTo>
                    <a:pt x="14778228" y="3368497"/>
                  </a:lnTo>
                  <a:lnTo>
                    <a:pt x="14775320" y="3398545"/>
                  </a:lnTo>
                  <a:lnTo>
                    <a:pt x="14764157" y="3438258"/>
                  </a:lnTo>
                  <a:lnTo>
                    <a:pt x="14760436" y="3467658"/>
                  </a:lnTo>
                  <a:lnTo>
                    <a:pt x="14750479" y="3508311"/>
                  </a:lnTo>
                  <a:lnTo>
                    <a:pt x="14730159" y="3589299"/>
                  </a:lnTo>
                  <a:lnTo>
                    <a:pt x="14727962" y="3619906"/>
                  </a:lnTo>
                  <a:lnTo>
                    <a:pt x="14712874" y="3672687"/>
                  </a:lnTo>
                  <a:lnTo>
                    <a:pt x="14705952" y="3715740"/>
                  </a:lnTo>
                  <a:lnTo>
                    <a:pt x="14691500" y="3769017"/>
                  </a:lnTo>
                  <a:lnTo>
                    <a:pt x="14685239" y="3812578"/>
                  </a:lnTo>
                  <a:lnTo>
                    <a:pt x="14679321" y="3856418"/>
                  </a:lnTo>
                  <a:lnTo>
                    <a:pt x="14673758" y="3900538"/>
                  </a:lnTo>
                  <a:lnTo>
                    <a:pt x="14660702" y="3954919"/>
                  </a:lnTo>
                  <a:lnTo>
                    <a:pt x="14658086" y="4001351"/>
                  </a:lnTo>
                  <a:lnTo>
                    <a:pt x="14648345" y="4058348"/>
                  </a:lnTo>
                  <a:lnTo>
                    <a:pt x="14647228" y="4105960"/>
                  </a:lnTo>
                  <a:lnTo>
                    <a:pt x="14638985" y="4164139"/>
                  </a:lnTo>
                  <a:lnTo>
                    <a:pt x="14639366" y="4212933"/>
                  </a:lnTo>
                  <a:lnTo>
                    <a:pt x="14640497" y="4262323"/>
                  </a:lnTo>
                  <a:lnTo>
                    <a:pt x="14640433" y="4310773"/>
                  </a:lnTo>
                  <a:lnTo>
                    <a:pt x="14640941" y="4359668"/>
                  </a:lnTo>
                  <a:lnTo>
                    <a:pt x="14642122" y="4409084"/>
                  </a:lnTo>
                  <a:lnTo>
                    <a:pt x="14644078" y="4459135"/>
                  </a:lnTo>
                  <a:lnTo>
                    <a:pt x="14646936" y="4509884"/>
                  </a:lnTo>
                  <a:lnTo>
                    <a:pt x="14650796" y="4561421"/>
                  </a:lnTo>
                  <a:lnTo>
                    <a:pt x="14667840" y="4607166"/>
                  </a:lnTo>
                  <a:lnTo>
                    <a:pt x="14678495" y="4664062"/>
                  </a:lnTo>
                  <a:lnTo>
                    <a:pt x="14690585" y="4722088"/>
                  </a:lnTo>
                  <a:lnTo>
                    <a:pt x="14711909" y="4771212"/>
                  </a:lnTo>
                  <a:lnTo>
                    <a:pt x="14734540" y="4821364"/>
                  </a:lnTo>
                  <a:lnTo>
                    <a:pt x="14753209" y="4868405"/>
                  </a:lnTo>
                  <a:lnTo>
                    <a:pt x="14780451" y="4906022"/>
                  </a:lnTo>
                  <a:lnTo>
                    <a:pt x="14800466" y="4954117"/>
                  </a:lnTo>
                  <a:lnTo>
                    <a:pt x="14857806" y="5031613"/>
                  </a:lnTo>
                  <a:lnTo>
                    <a:pt x="14876818" y="5046586"/>
                  </a:lnTo>
                  <a:lnTo>
                    <a:pt x="14936000" y="5125517"/>
                  </a:lnTo>
                  <a:lnTo>
                    <a:pt x="15126805" y="5275808"/>
                  </a:lnTo>
                  <a:lnTo>
                    <a:pt x="15216086" y="5313794"/>
                  </a:lnTo>
                  <a:lnTo>
                    <a:pt x="15263597" y="5318874"/>
                  </a:lnTo>
                  <a:lnTo>
                    <a:pt x="15301989" y="5332946"/>
                  </a:lnTo>
                  <a:lnTo>
                    <a:pt x="15324468" y="5334495"/>
                  </a:lnTo>
                  <a:close/>
                </a:path>
                <a:path w="15553690" h="10274300">
                  <a:moveTo>
                    <a:pt x="15552839" y="4107904"/>
                  </a:moveTo>
                  <a:lnTo>
                    <a:pt x="15552738" y="4108107"/>
                  </a:lnTo>
                  <a:lnTo>
                    <a:pt x="15552725" y="4119676"/>
                  </a:lnTo>
                  <a:lnTo>
                    <a:pt x="15552839" y="4107904"/>
                  </a:lnTo>
                  <a:close/>
                </a:path>
                <a:path w="15553690" h="10274300">
                  <a:moveTo>
                    <a:pt x="15552954" y="3930167"/>
                  </a:moveTo>
                  <a:lnTo>
                    <a:pt x="15537231" y="3950131"/>
                  </a:lnTo>
                  <a:lnTo>
                    <a:pt x="15517902" y="3983405"/>
                  </a:lnTo>
                  <a:lnTo>
                    <a:pt x="15494191" y="4029392"/>
                  </a:lnTo>
                  <a:lnTo>
                    <a:pt x="15481046" y="4067530"/>
                  </a:lnTo>
                  <a:lnTo>
                    <a:pt x="15457310" y="4129671"/>
                  </a:lnTo>
                  <a:lnTo>
                    <a:pt x="15452547" y="4174413"/>
                  </a:lnTo>
                  <a:lnTo>
                    <a:pt x="15442794" y="4231398"/>
                  </a:lnTo>
                  <a:lnTo>
                    <a:pt x="15435568" y="4290377"/>
                  </a:lnTo>
                  <a:lnTo>
                    <a:pt x="15435428" y="4338764"/>
                  </a:lnTo>
                  <a:lnTo>
                    <a:pt x="15436977" y="4388472"/>
                  </a:lnTo>
                  <a:lnTo>
                    <a:pt x="15439974" y="4439336"/>
                  </a:lnTo>
                  <a:lnTo>
                    <a:pt x="15452039" y="4481169"/>
                  </a:lnTo>
                  <a:lnTo>
                    <a:pt x="15457221" y="4533747"/>
                  </a:lnTo>
                  <a:lnTo>
                    <a:pt x="15468016" y="4590745"/>
                  </a:lnTo>
                  <a:lnTo>
                    <a:pt x="15487625" y="4638522"/>
                  </a:lnTo>
                  <a:lnTo>
                    <a:pt x="15512530" y="4755134"/>
                  </a:lnTo>
                  <a:lnTo>
                    <a:pt x="15522258" y="4762792"/>
                  </a:lnTo>
                  <a:lnTo>
                    <a:pt x="15525941" y="4798022"/>
                  </a:lnTo>
                  <a:lnTo>
                    <a:pt x="15535580" y="4805616"/>
                  </a:lnTo>
                  <a:lnTo>
                    <a:pt x="15542044" y="4843043"/>
                  </a:lnTo>
                  <a:lnTo>
                    <a:pt x="15548077" y="4880127"/>
                  </a:lnTo>
                  <a:lnTo>
                    <a:pt x="15551798" y="4883061"/>
                  </a:lnTo>
                  <a:lnTo>
                    <a:pt x="15552166" y="4576191"/>
                  </a:lnTo>
                  <a:lnTo>
                    <a:pt x="15552725" y="4119676"/>
                  </a:lnTo>
                  <a:lnTo>
                    <a:pt x="15548229" y="4573092"/>
                  </a:lnTo>
                  <a:lnTo>
                    <a:pt x="15540076" y="4534332"/>
                  </a:lnTo>
                  <a:lnTo>
                    <a:pt x="15535428" y="4482173"/>
                  </a:lnTo>
                  <a:lnTo>
                    <a:pt x="15523807" y="4440694"/>
                  </a:lnTo>
                  <a:lnTo>
                    <a:pt x="15523363" y="4408017"/>
                  </a:lnTo>
                  <a:lnTo>
                    <a:pt x="15523350" y="4375670"/>
                  </a:lnTo>
                  <a:lnTo>
                    <a:pt x="15515984" y="4353699"/>
                  </a:lnTo>
                  <a:lnTo>
                    <a:pt x="15516987" y="4322165"/>
                  </a:lnTo>
                  <a:lnTo>
                    <a:pt x="15521166" y="4293120"/>
                  </a:lnTo>
                  <a:lnTo>
                    <a:pt x="15517940" y="4274413"/>
                  </a:lnTo>
                  <a:lnTo>
                    <a:pt x="15523045" y="4246105"/>
                  </a:lnTo>
                  <a:lnTo>
                    <a:pt x="15520746" y="4228135"/>
                  </a:lnTo>
                  <a:lnTo>
                    <a:pt x="15527922" y="4201452"/>
                  </a:lnTo>
                  <a:lnTo>
                    <a:pt x="15527744" y="4185132"/>
                  </a:lnTo>
                  <a:lnTo>
                    <a:pt x="15535898" y="4159237"/>
                  </a:lnTo>
                  <a:lnTo>
                    <a:pt x="15544508" y="4133685"/>
                  </a:lnTo>
                  <a:lnTo>
                    <a:pt x="15546896" y="4119397"/>
                  </a:lnTo>
                  <a:lnTo>
                    <a:pt x="15552738" y="4108107"/>
                  </a:lnTo>
                  <a:lnTo>
                    <a:pt x="15552954" y="3930167"/>
                  </a:lnTo>
                  <a:close/>
                </a:path>
                <a:path w="15553690" h="10274300">
                  <a:moveTo>
                    <a:pt x="15553474" y="5288521"/>
                  </a:moveTo>
                  <a:lnTo>
                    <a:pt x="15551798" y="5157876"/>
                  </a:lnTo>
                  <a:lnTo>
                    <a:pt x="15545931" y="5169420"/>
                  </a:lnTo>
                  <a:lnTo>
                    <a:pt x="15547670" y="5170792"/>
                  </a:lnTo>
                  <a:lnTo>
                    <a:pt x="15541130" y="5181816"/>
                  </a:lnTo>
                  <a:lnTo>
                    <a:pt x="15534437" y="5192700"/>
                  </a:lnTo>
                  <a:lnTo>
                    <a:pt x="15535669" y="5193677"/>
                  </a:lnTo>
                  <a:lnTo>
                    <a:pt x="15528062" y="5203850"/>
                  </a:lnTo>
                  <a:lnTo>
                    <a:pt x="15520289" y="5213896"/>
                  </a:lnTo>
                  <a:lnTo>
                    <a:pt x="15519629" y="5213375"/>
                  </a:lnTo>
                  <a:lnTo>
                    <a:pt x="15511196" y="5222887"/>
                  </a:lnTo>
                  <a:lnTo>
                    <a:pt x="15509863" y="5221846"/>
                  </a:lnTo>
                  <a:lnTo>
                    <a:pt x="15501023" y="5231041"/>
                  </a:lnTo>
                  <a:lnTo>
                    <a:pt x="15498699" y="5229225"/>
                  </a:lnTo>
                  <a:lnTo>
                    <a:pt x="15489276" y="5237962"/>
                  </a:lnTo>
                  <a:lnTo>
                    <a:pt x="15485809" y="5235232"/>
                  </a:lnTo>
                  <a:lnTo>
                    <a:pt x="15474976" y="5242865"/>
                  </a:lnTo>
                  <a:lnTo>
                    <a:pt x="15471661" y="5240261"/>
                  </a:lnTo>
                  <a:lnTo>
                    <a:pt x="15460333" y="5247500"/>
                  </a:lnTo>
                  <a:lnTo>
                    <a:pt x="15456548" y="5244516"/>
                  </a:lnTo>
                  <a:lnTo>
                    <a:pt x="15444762" y="5251399"/>
                  </a:lnTo>
                  <a:lnTo>
                    <a:pt x="15440724" y="5248224"/>
                  </a:lnTo>
                  <a:lnTo>
                    <a:pt x="15428748" y="5254955"/>
                  </a:lnTo>
                  <a:lnTo>
                    <a:pt x="15422029" y="5249659"/>
                  </a:lnTo>
                  <a:lnTo>
                    <a:pt x="15407272" y="5254206"/>
                  </a:lnTo>
                  <a:lnTo>
                    <a:pt x="15392337" y="5258613"/>
                  </a:lnTo>
                  <a:lnTo>
                    <a:pt x="15385098" y="5252910"/>
                  </a:lnTo>
                  <a:lnTo>
                    <a:pt x="15368118" y="5255704"/>
                  </a:lnTo>
                  <a:lnTo>
                    <a:pt x="15350960" y="5258359"/>
                  </a:lnTo>
                  <a:lnTo>
                    <a:pt x="15341499" y="5250904"/>
                  </a:lnTo>
                  <a:lnTo>
                    <a:pt x="15323998" y="5253291"/>
                  </a:lnTo>
                  <a:lnTo>
                    <a:pt x="15312886" y="5244541"/>
                  </a:lnTo>
                  <a:lnTo>
                    <a:pt x="15293759" y="5245633"/>
                  </a:lnTo>
                  <a:lnTo>
                    <a:pt x="15274455" y="5246598"/>
                  </a:lnTo>
                  <a:lnTo>
                    <a:pt x="15251379" y="5228425"/>
                  </a:lnTo>
                  <a:lnTo>
                    <a:pt x="15231974" y="5229301"/>
                  </a:lnTo>
                  <a:lnTo>
                    <a:pt x="15220341" y="5220144"/>
                  </a:lnTo>
                  <a:lnTo>
                    <a:pt x="15200745" y="5220881"/>
                  </a:lnTo>
                  <a:lnTo>
                    <a:pt x="15161971" y="5190337"/>
                  </a:lnTo>
                  <a:lnTo>
                    <a:pt x="15141067" y="5190045"/>
                  </a:lnTo>
                  <a:lnTo>
                    <a:pt x="15324468" y="5334495"/>
                  </a:lnTo>
                  <a:lnTo>
                    <a:pt x="15346960" y="5336032"/>
                  </a:lnTo>
                  <a:lnTo>
                    <a:pt x="15390610" y="5338076"/>
                  </a:lnTo>
                  <a:lnTo>
                    <a:pt x="15427097" y="5334482"/>
                  </a:lnTo>
                  <a:lnTo>
                    <a:pt x="15461996" y="5329644"/>
                  </a:lnTo>
                  <a:lnTo>
                    <a:pt x="15494432" y="5322849"/>
                  </a:lnTo>
                  <a:lnTo>
                    <a:pt x="15531338" y="5303418"/>
                  </a:lnTo>
                  <a:lnTo>
                    <a:pt x="15553474" y="5288521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1100" y="825360"/>
              <a:ext cx="8505797" cy="86359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354" y="3744360"/>
              <a:ext cx="2809874" cy="28003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3091" y="3859107"/>
              <a:ext cx="1819406" cy="25654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4777525"/>
              <a:ext cx="4294505" cy="4957445"/>
            </a:xfrm>
            <a:custGeom>
              <a:avLst/>
              <a:gdLst/>
              <a:ahLst/>
              <a:cxnLst/>
              <a:rect l="l" t="t" r="r" b="b"/>
              <a:pathLst>
                <a:path w="4294505" h="4957445">
                  <a:moveTo>
                    <a:pt x="0" y="4869833"/>
                  </a:moveTo>
                  <a:lnTo>
                    <a:pt x="0" y="4957100"/>
                  </a:lnTo>
                  <a:lnTo>
                    <a:pt x="23314" y="4948294"/>
                  </a:lnTo>
                  <a:lnTo>
                    <a:pt x="73202" y="4927020"/>
                  </a:lnTo>
                  <a:lnTo>
                    <a:pt x="121984" y="4903395"/>
                  </a:lnTo>
                  <a:lnTo>
                    <a:pt x="169416" y="4877173"/>
                  </a:lnTo>
                  <a:lnTo>
                    <a:pt x="214031" y="4848887"/>
                  </a:lnTo>
                  <a:lnTo>
                    <a:pt x="267906" y="4808100"/>
                  </a:lnTo>
                  <a:lnTo>
                    <a:pt x="318604" y="4757975"/>
                  </a:lnTo>
                  <a:lnTo>
                    <a:pt x="342182" y="4727773"/>
                  </a:lnTo>
                  <a:lnTo>
                    <a:pt x="363001" y="4695817"/>
                  </a:lnTo>
                  <a:lnTo>
                    <a:pt x="381371" y="4662364"/>
                  </a:lnTo>
                  <a:lnTo>
                    <a:pt x="397603" y="4627677"/>
                  </a:lnTo>
                  <a:lnTo>
                    <a:pt x="412500" y="4590342"/>
                  </a:lnTo>
                  <a:lnTo>
                    <a:pt x="425397" y="4552154"/>
                  </a:lnTo>
                  <a:lnTo>
                    <a:pt x="436434" y="4513357"/>
                  </a:lnTo>
                  <a:lnTo>
                    <a:pt x="440543" y="4496094"/>
                  </a:lnTo>
                  <a:lnTo>
                    <a:pt x="255053" y="4707169"/>
                  </a:lnTo>
                  <a:lnTo>
                    <a:pt x="247051" y="4715891"/>
                  </a:lnTo>
                  <a:lnTo>
                    <a:pt x="208568" y="4751712"/>
                  </a:lnTo>
                  <a:lnTo>
                    <a:pt x="168256" y="4781825"/>
                  </a:lnTo>
                  <a:lnTo>
                    <a:pt x="168023" y="4782089"/>
                  </a:lnTo>
                  <a:lnTo>
                    <a:pt x="167448" y="4782424"/>
                  </a:lnTo>
                  <a:lnTo>
                    <a:pt x="166308" y="4783243"/>
                  </a:lnTo>
                  <a:lnTo>
                    <a:pt x="165158" y="4783913"/>
                  </a:lnTo>
                  <a:lnTo>
                    <a:pt x="164236" y="4784643"/>
                  </a:lnTo>
                  <a:lnTo>
                    <a:pt x="163086" y="4785313"/>
                  </a:lnTo>
                  <a:lnTo>
                    <a:pt x="163225" y="4785154"/>
                  </a:lnTo>
                  <a:lnTo>
                    <a:pt x="143040" y="4798118"/>
                  </a:lnTo>
                  <a:lnTo>
                    <a:pt x="120489" y="4811588"/>
                  </a:lnTo>
                  <a:lnTo>
                    <a:pt x="97573" y="4824395"/>
                  </a:lnTo>
                  <a:lnTo>
                    <a:pt x="79059" y="4834140"/>
                  </a:lnTo>
                  <a:lnTo>
                    <a:pt x="77462" y="4834999"/>
                  </a:lnTo>
                  <a:lnTo>
                    <a:pt x="75876" y="4835846"/>
                  </a:lnTo>
                  <a:lnTo>
                    <a:pt x="74359" y="4836613"/>
                  </a:lnTo>
                  <a:lnTo>
                    <a:pt x="74611" y="4836326"/>
                  </a:lnTo>
                  <a:lnTo>
                    <a:pt x="45765" y="4850165"/>
                  </a:lnTo>
                  <a:lnTo>
                    <a:pt x="12058" y="4864970"/>
                  </a:lnTo>
                  <a:lnTo>
                    <a:pt x="0" y="4869833"/>
                  </a:lnTo>
                  <a:close/>
                </a:path>
                <a:path w="4294505" h="4957445">
                  <a:moveTo>
                    <a:pt x="210975" y="4851067"/>
                  </a:moveTo>
                  <a:lnTo>
                    <a:pt x="215258" y="4848108"/>
                  </a:lnTo>
                  <a:lnTo>
                    <a:pt x="214031" y="4848887"/>
                  </a:lnTo>
                  <a:lnTo>
                    <a:pt x="210975" y="4851067"/>
                  </a:lnTo>
                  <a:close/>
                </a:path>
                <a:path w="4294505" h="4957445">
                  <a:moveTo>
                    <a:pt x="0" y="3674891"/>
                  </a:moveTo>
                  <a:lnTo>
                    <a:pt x="0" y="3803372"/>
                  </a:lnTo>
                  <a:lnTo>
                    <a:pt x="49633" y="3850009"/>
                  </a:lnTo>
                  <a:lnTo>
                    <a:pt x="89255" y="3883154"/>
                  </a:lnTo>
                  <a:lnTo>
                    <a:pt x="129505" y="3915923"/>
                  </a:lnTo>
                  <a:lnTo>
                    <a:pt x="169043" y="3949090"/>
                  </a:lnTo>
                  <a:lnTo>
                    <a:pt x="211700" y="3988800"/>
                  </a:lnTo>
                  <a:lnTo>
                    <a:pt x="251939" y="4030901"/>
                  </a:lnTo>
                  <a:lnTo>
                    <a:pt x="278406" y="4062564"/>
                  </a:lnTo>
                  <a:lnTo>
                    <a:pt x="303119" y="4095625"/>
                  </a:lnTo>
                  <a:lnTo>
                    <a:pt x="330038" y="4139213"/>
                  </a:lnTo>
                  <a:lnTo>
                    <a:pt x="350007" y="4179845"/>
                  </a:lnTo>
                  <a:lnTo>
                    <a:pt x="364750" y="4218661"/>
                  </a:lnTo>
                  <a:lnTo>
                    <a:pt x="375360" y="4257429"/>
                  </a:lnTo>
                  <a:lnTo>
                    <a:pt x="381356" y="4298833"/>
                  </a:lnTo>
                  <a:lnTo>
                    <a:pt x="382419" y="4324872"/>
                  </a:lnTo>
                  <a:lnTo>
                    <a:pt x="382331" y="4337899"/>
                  </a:lnTo>
                  <a:lnTo>
                    <a:pt x="377728" y="4392529"/>
                  </a:lnTo>
                  <a:lnTo>
                    <a:pt x="371174" y="4433863"/>
                  </a:lnTo>
                  <a:lnTo>
                    <a:pt x="358248" y="4490011"/>
                  </a:lnTo>
                  <a:lnTo>
                    <a:pt x="341906" y="4545258"/>
                  </a:lnTo>
                  <a:lnTo>
                    <a:pt x="327139" y="4584697"/>
                  </a:lnTo>
                  <a:lnTo>
                    <a:pt x="310070" y="4623164"/>
                  </a:lnTo>
                  <a:lnTo>
                    <a:pt x="290188" y="4659106"/>
                  </a:lnTo>
                  <a:lnTo>
                    <a:pt x="262378" y="4698355"/>
                  </a:lnTo>
                  <a:lnTo>
                    <a:pt x="255053" y="4707169"/>
                  </a:lnTo>
                  <a:lnTo>
                    <a:pt x="440543" y="4496094"/>
                  </a:lnTo>
                  <a:lnTo>
                    <a:pt x="453348" y="4436186"/>
                  </a:lnTo>
                  <a:lnTo>
                    <a:pt x="459240" y="4397826"/>
                  </a:lnTo>
                  <a:lnTo>
                    <a:pt x="462904" y="4359215"/>
                  </a:lnTo>
                  <a:lnTo>
                    <a:pt x="463816" y="4320457"/>
                  </a:lnTo>
                  <a:lnTo>
                    <a:pt x="459733" y="4269769"/>
                  </a:lnTo>
                  <a:lnTo>
                    <a:pt x="449740" y="4220319"/>
                  </a:lnTo>
                  <a:lnTo>
                    <a:pt x="434427" y="4172309"/>
                  </a:lnTo>
                  <a:lnTo>
                    <a:pt x="414320" y="4125824"/>
                  </a:lnTo>
                  <a:lnTo>
                    <a:pt x="390200" y="4081423"/>
                  </a:lnTo>
                  <a:lnTo>
                    <a:pt x="362464" y="4038953"/>
                  </a:lnTo>
                  <a:lnTo>
                    <a:pt x="338092" y="4006657"/>
                  </a:lnTo>
                  <a:lnTo>
                    <a:pt x="311858" y="3975732"/>
                  </a:lnTo>
                  <a:lnTo>
                    <a:pt x="284131" y="3946146"/>
                  </a:lnTo>
                  <a:lnTo>
                    <a:pt x="255279" y="3917870"/>
                  </a:lnTo>
                  <a:lnTo>
                    <a:pt x="223010" y="3888625"/>
                  </a:lnTo>
                  <a:lnTo>
                    <a:pt x="189857" y="3860430"/>
                  </a:lnTo>
                  <a:lnTo>
                    <a:pt x="116181" y="3799782"/>
                  </a:lnTo>
                  <a:lnTo>
                    <a:pt x="109729" y="3794374"/>
                  </a:lnTo>
                  <a:lnTo>
                    <a:pt x="66638" y="3755298"/>
                  </a:lnTo>
                  <a:lnTo>
                    <a:pt x="37910" y="3725589"/>
                  </a:lnTo>
                  <a:lnTo>
                    <a:pt x="7943" y="3687349"/>
                  </a:lnTo>
                  <a:lnTo>
                    <a:pt x="3088" y="3679903"/>
                  </a:lnTo>
                  <a:lnTo>
                    <a:pt x="0" y="3674891"/>
                  </a:lnTo>
                  <a:close/>
                </a:path>
                <a:path w="4294505" h="4957445">
                  <a:moveTo>
                    <a:pt x="167736" y="4782257"/>
                  </a:moveTo>
                  <a:lnTo>
                    <a:pt x="168023" y="4782089"/>
                  </a:lnTo>
                  <a:lnTo>
                    <a:pt x="168232" y="4781852"/>
                  </a:lnTo>
                  <a:lnTo>
                    <a:pt x="167736" y="4782257"/>
                  </a:lnTo>
                  <a:close/>
                </a:path>
                <a:path w="4294505" h="4957445">
                  <a:moveTo>
                    <a:pt x="167518" y="4782345"/>
                  </a:moveTo>
                  <a:lnTo>
                    <a:pt x="167736" y="4782257"/>
                  </a:lnTo>
                  <a:lnTo>
                    <a:pt x="168232" y="4781852"/>
                  </a:lnTo>
                  <a:lnTo>
                    <a:pt x="167518" y="4782345"/>
                  </a:lnTo>
                  <a:close/>
                </a:path>
                <a:path w="4294505" h="4957445">
                  <a:moveTo>
                    <a:pt x="166873" y="4782759"/>
                  </a:moveTo>
                  <a:lnTo>
                    <a:pt x="166688" y="4782970"/>
                  </a:lnTo>
                  <a:lnTo>
                    <a:pt x="167161" y="4782592"/>
                  </a:lnTo>
                  <a:lnTo>
                    <a:pt x="167448" y="4782424"/>
                  </a:lnTo>
                  <a:lnTo>
                    <a:pt x="166873" y="4782759"/>
                  </a:lnTo>
                  <a:close/>
                </a:path>
                <a:path w="4294505" h="4957445">
                  <a:moveTo>
                    <a:pt x="163225" y="4785154"/>
                  </a:moveTo>
                  <a:lnTo>
                    <a:pt x="163086" y="4785313"/>
                  </a:lnTo>
                  <a:lnTo>
                    <a:pt x="163799" y="4784820"/>
                  </a:lnTo>
                  <a:lnTo>
                    <a:pt x="164444" y="4784406"/>
                  </a:lnTo>
                  <a:lnTo>
                    <a:pt x="165158" y="4783913"/>
                  </a:lnTo>
                  <a:lnTo>
                    <a:pt x="163225" y="4785154"/>
                  </a:lnTo>
                  <a:close/>
                </a:path>
                <a:path w="4294505" h="4957445">
                  <a:moveTo>
                    <a:pt x="74359" y="4836613"/>
                  </a:moveTo>
                  <a:lnTo>
                    <a:pt x="75876" y="4835846"/>
                  </a:lnTo>
                  <a:lnTo>
                    <a:pt x="77462" y="4834999"/>
                  </a:lnTo>
                  <a:lnTo>
                    <a:pt x="78979" y="4834231"/>
                  </a:lnTo>
                  <a:lnTo>
                    <a:pt x="77927" y="4834735"/>
                  </a:lnTo>
                  <a:lnTo>
                    <a:pt x="74359" y="4836613"/>
                  </a:lnTo>
                  <a:close/>
                </a:path>
                <a:path w="4294505" h="4957445">
                  <a:moveTo>
                    <a:pt x="77927" y="4834735"/>
                  </a:moveTo>
                  <a:lnTo>
                    <a:pt x="78979" y="4834231"/>
                  </a:lnTo>
                  <a:lnTo>
                    <a:pt x="77927" y="4834735"/>
                  </a:lnTo>
                  <a:close/>
                </a:path>
                <a:path w="4294505" h="4957445">
                  <a:moveTo>
                    <a:pt x="74611" y="4836326"/>
                  </a:moveTo>
                  <a:lnTo>
                    <a:pt x="74359" y="4836613"/>
                  </a:lnTo>
                  <a:lnTo>
                    <a:pt x="77927" y="4834735"/>
                  </a:lnTo>
                  <a:lnTo>
                    <a:pt x="74611" y="4836326"/>
                  </a:lnTo>
                  <a:close/>
                </a:path>
                <a:path w="4294505" h="4957445">
                  <a:moveTo>
                    <a:pt x="3038" y="3311277"/>
                  </a:moveTo>
                  <a:lnTo>
                    <a:pt x="1005" y="3313591"/>
                  </a:lnTo>
                  <a:lnTo>
                    <a:pt x="1646" y="3447535"/>
                  </a:lnTo>
                  <a:lnTo>
                    <a:pt x="108777" y="3325627"/>
                  </a:lnTo>
                  <a:lnTo>
                    <a:pt x="129056" y="3321790"/>
                  </a:lnTo>
                  <a:lnTo>
                    <a:pt x="151656" y="3296073"/>
                  </a:lnTo>
                  <a:lnTo>
                    <a:pt x="172972" y="3291056"/>
                  </a:lnTo>
                  <a:lnTo>
                    <a:pt x="184643" y="3277775"/>
                  </a:lnTo>
                  <a:lnTo>
                    <a:pt x="205776" y="3272965"/>
                  </a:lnTo>
                  <a:lnTo>
                    <a:pt x="217314" y="3259836"/>
                  </a:lnTo>
                  <a:lnTo>
                    <a:pt x="259027" y="3250847"/>
                  </a:lnTo>
                  <a:lnTo>
                    <a:pt x="310475" y="3230782"/>
                  </a:lnTo>
                  <a:lnTo>
                    <a:pt x="350033" y="3224245"/>
                  </a:lnTo>
                  <a:lnTo>
                    <a:pt x="358890" y="3214167"/>
                  </a:lnTo>
                  <a:lnTo>
                    <a:pt x="377091" y="3212694"/>
                  </a:lnTo>
                  <a:lnTo>
                    <a:pt x="395110" y="3211429"/>
                  </a:lnTo>
                  <a:lnTo>
                    <a:pt x="412960" y="3210356"/>
                  </a:lnTo>
                  <a:lnTo>
                    <a:pt x="443533" y="3214044"/>
                  </a:lnTo>
                  <a:lnTo>
                    <a:pt x="464149" y="3209823"/>
                  </a:lnTo>
                  <a:lnTo>
                    <a:pt x="493941" y="3214400"/>
                  </a:lnTo>
                  <a:lnTo>
                    <a:pt x="513881" y="3210949"/>
                  </a:lnTo>
                  <a:lnTo>
                    <a:pt x="562060" y="3213842"/>
                  </a:lnTo>
                  <a:lnTo>
                    <a:pt x="609422" y="3217665"/>
                  </a:lnTo>
                  <a:lnTo>
                    <a:pt x="665607" y="3230687"/>
                  </a:lnTo>
                  <a:lnTo>
                    <a:pt x="711635" y="3236026"/>
                  </a:lnTo>
                  <a:lnTo>
                    <a:pt x="757147" y="3241954"/>
                  </a:lnTo>
                  <a:lnTo>
                    <a:pt x="796858" y="3254483"/>
                  </a:lnTo>
                  <a:lnTo>
                    <a:pt x="826705" y="3258998"/>
                  </a:lnTo>
                  <a:lnTo>
                    <a:pt x="865752" y="3272282"/>
                  </a:lnTo>
                  <a:lnTo>
                    <a:pt x="894908" y="3277582"/>
                  </a:lnTo>
                  <a:lnTo>
                    <a:pt x="934969" y="3289713"/>
                  </a:lnTo>
                  <a:lnTo>
                    <a:pt x="1014752" y="3314359"/>
                  </a:lnTo>
                  <a:lnTo>
                    <a:pt x="1045195" y="3318195"/>
                  </a:lnTo>
                  <a:lnTo>
                    <a:pt x="1097085" y="3336105"/>
                  </a:lnTo>
                  <a:lnTo>
                    <a:pt x="1139699" y="3345330"/>
                  </a:lnTo>
                  <a:lnTo>
                    <a:pt x="1192125" y="3362630"/>
                  </a:lnTo>
                  <a:lnTo>
                    <a:pt x="1235291" y="3371226"/>
                  </a:lnTo>
                  <a:lnTo>
                    <a:pt x="1278747" y="3379494"/>
                  </a:lnTo>
                  <a:lnTo>
                    <a:pt x="1322500" y="3387423"/>
                  </a:lnTo>
                  <a:lnTo>
                    <a:pt x="1376100" y="3403387"/>
                  </a:lnTo>
                  <a:lnTo>
                    <a:pt x="1422325" y="3408503"/>
                  </a:lnTo>
                  <a:lnTo>
                    <a:pt x="1478716" y="3421290"/>
                  </a:lnTo>
                  <a:lnTo>
                    <a:pt x="1526197" y="3424977"/>
                  </a:lnTo>
                  <a:lnTo>
                    <a:pt x="1583848" y="3436331"/>
                  </a:lnTo>
                  <a:lnTo>
                    <a:pt x="1632592" y="3438580"/>
                  </a:lnTo>
                  <a:lnTo>
                    <a:pt x="1681971" y="3440108"/>
                  </a:lnTo>
                  <a:lnTo>
                    <a:pt x="1730346" y="3442777"/>
                  </a:lnTo>
                  <a:lnTo>
                    <a:pt x="1779196" y="3444907"/>
                  </a:lnTo>
                  <a:lnTo>
                    <a:pt x="1828613" y="3446391"/>
                  </a:lnTo>
                  <a:lnTo>
                    <a:pt x="1878690" y="3447124"/>
                  </a:lnTo>
                  <a:lnTo>
                    <a:pt x="1929519" y="3447001"/>
                  </a:lnTo>
                  <a:lnTo>
                    <a:pt x="1981193" y="3445917"/>
                  </a:lnTo>
                  <a:lnTo>
                    <a:pt x="2027791" y="3431370"/>
                  </a:lnTo>
                  <a:lnTo>
                    <a:pt x="2085178" y="3423784"/>
                  </a:lnTo>
                  <a:lnTo>
                    <a:pt x="2143765" y="3414833"/>
                  </a:lnTo>
                  <a:lnTo>
                    <a:pt x="2193963" y="3396189"/>
                  </a:lnTo>
                  <a:lnTo>
                    <a:pt x="2245261" y="3376294"/>
                  </a:lnTo>
                  <a:lnTo>
                    <a:pt x="2293240" y="3360175"/>
                  </a:lnTo>
                  <a:lnTo>
                    <a:pt x="2332270" y="3335001"/>
                  </a:lnTo>
                  <a:lnTo>
                    <a:pt x="2381369" y="3317607"/>
                  </a:lnTo>
                  <a:lnTo>
                    <a:pt x="2461838" y="3264517"/>
                  </a:lnTo>
                  <a:lnTo>
                    <a:pt x="2477811" y="3246341"/>
                  </a:lnTo>
                  <a:lnTo>
                    <a:pt x="2559823" y="3191494"/>
                  </a:lnTo>
                  <a:lnTo>
                    <a:pt x="2720156" y="3009046"/>
                  </a:lnTo>
                  <a:lnTo>
                    <a:pt x="2762893" y="2921936"/>
                  </a:lnTo>
                  <a:lnTo>
                    <a:pt x="2770530" y="2874767"/>
                  </a:lnTo>
                  <a:lnTo>
                    <a:pt x="2786646" y="2837189"/>
                  </a:lnTo>
                  <a:lnTo>
                    <a:pt x="2789394" y="2814824"/>
                  </a:lnTo>
                  <a:lnTo>
                    <a:pt x="2515211" y="3126826"/>
                  </a:lnTo>
                  <a:lnTo>
                    <a:pt x="2486815" y="3139899"/>
                  </a:lnTo>
                  <a:lnTo>
                    <a:pt x="2468056" y="3161245"/>
                  </a:lnTo>
                  <a:lnTo>
                    <a:pt x="2439849" y="3174104"/>
                  </a:lnTo>
                  <a:lnTo>
                    <a:pt x="2420989" y="3195566"/>
                  </a:lnTo>
                  <a:lnTo>
                    <a:pt x="2359859" y="3226650"/>
                  </a:lnTo>
                  <a:lnTo>
                    <a:pt x="2339152" y="3250212"/>
                  </a:lnTo>
                  <a:lnTo>
                    <a:pt x="2279015" y="3280166"/>
                  </a:lnTo>
                  <a:lnTo>
                    <a:pt x="2239656" y="3286477"/>
                  </a:lnTo>
                  <a:lnTo>
                    <a:pt x="2180843" y="3314923"/>
                  </a:lnTo>
                  <a:lnTo>
                    <a:pt x="2155790" y="3324193"/>
                  </a:lnTo>
                  <a:lnTo>
                    <a:pt x="2131042" y="3333116"/>
                  </a:lnTo>
                  <a:lnTo>
                    <a:pt x="2106568" y="3341727"/>
                  </a:lnTo>
                  <a:lnTo>
                    <a:pt x="2089681" y="3341703"/>
                  </a:lnTo>
                  <a:lnTo>
                    <a:pt x="2084209" y="3347930"/>
                  </a:lnTo>
                  <a:lnTo>
                    <a:pt x="2083086" y="3347152"/>
                  </a:lnTo>
                  <a:lnTo>
                    <a:pt x="2047197" y="3351569"/>
                  </a:lnTo>
                  <a:lnTo>
                    <a:pt x="2009816" y="3355628"/>
                  </a:lnTo>
                  <a:lnTo>
                    <a:pt x="1972929" y="3359124"/>
                  </a:lnTo>
                  <a:lnTo>
                    <a:pt x="1936499" y="3362102"/>
                  </a:lnTo>
                  <a:lnTo>
                    <a:pt x="1896211" y="3369468"/>
                  </a:lnTo>
                  <a:lnTo>
                    <a:pt x="1847078" y="3367662"/>
                  </a:lnTo>
                  <a:lnTo>
                    <a:pt x="1798547" y="3365169"/>
                  </a:lnTo>
                  <a:lnTo>
                    <a:pt x="1750530" y="3362091"/>
                  </a:lnTo>
                  <a:lnTo>
                    <a:pt x="1712477" y="3366916"/>
                  </a:lnTo>
                  <a:lnTo>
                    <a:pt x="1714699" y="3364387"/>
                  </a:lnTo>
                  <a:lnTo>
                    <a:pt x="1665500" y="3362655"/>
                  </a:lnTo>
                  <a:lnTo>
                    <a:pt x="1607342" y="3351878"/>
                  </a:lnTo>
                  <a:lnTo>
                    <a:pt x="1559307" y="3348822"/>
                  </a:lnTo>
                  <a:lnTo>
                    <a:pt x="1511856" y="3345101"/>
                  </a:lnTo>
                  <a:lnTo>
                    <a:pt x="1455451" y="3332329"/>
                  </a:lnTo>
                  <a:lnTo>
                    <a:pt x="1409175" y="3327271"/>
                  </a:lnTo>
                  <a:lnTo>
                    <a:pt x="1352591" y="3314703"/>
                  </a:lnTo>
                  <a:lnTo>
                    <a:pt x="1296922" y="3301095"/>
                  </a:lnTo>
                  <a:lnTo>
                    <a:pt x="1241657" y="3287026"/>
                  </a:lnTo>
                  <a:lnTo>
                    <a:pt x="1186774" y="3272522"/>
                  </a:lnTo>
                  <a:lnTo>
                    <a:pt x="1132251" y="3257610"/>
                  </a:lnTo>
                  <a:lnTo>
                    <a:pt x="1087602" y="3250700"/>
                  </a:lnTo>
                  <a:lnTo>
                    <a:pt x="1047436" y="3238689"/>
                  </a:lnTo>
                  <a:lnTo>
                    <a:pt x="967416" y="3214312"/>
                  </a:lnTo>
                  <a:lnTo>
                    <a:pt x="927289" y="3202256"/>
                  </a:lnTo>
                  <a:lnTo>
                    <a:pt x="897839" y="3197291"/>
                  </a:lnTo>
                  <a:lnTo>
                    <a:pt x="858504" y="3184334"/>
                  </a:lnTo>
                  <a:lnTo>
                    <a:pt x="828331" y="3180190"/>
                  </a:lnTo>
                  <a:lnTo>
                    <a:pt x="788209" y="3168130"/>
                  </a:lnTo>
                  <a:lnTo>
                    <a:pt x="742075" y="3162910"/>
                  </a:lnTo>
                  <a:lnTo>
                    <a:pt x="685734" y="3150066"/>
                  </a:lnTo>
                  <a:lnTo>
                    <a:pt x="628643" y="3138075"/>
                  </a:lnTo>
                  <a:lnTo>
                    <a:pt x="580259" y="3135415"/>
                  </a:lnTo>
                  <a:lnTo>
                    <a:pt x="530958" y="3133799"/>
                  </a:lnTo>
                  <a:lnTo>
                    <a:pt x="499452" y="3131173"/>
                  </a:lnTo>
                  <a:lnTo>
                    <a:pt x="467502" y="3129051"/>
                  </a:lnTo>
                  <a:lnTo>
                    <a:pt x="435006" y="3127551"/>
                  </a:lnTo>
                  <a:lnTo>
                    <a:pt x="401859" y="3126792"/>
                  </a:lnTo>
                  <a:lnTo>
                    <a:pt x="378203" y="3134472"/>
                  </a:lnTo>
                  <a:lnTo>
                    <a:pt x="344480" y="3134369"/>
                  </a:lnTo>
                  <a:lnTo>
                    <a:pt x="319763" y="3143256"/>
                  </a:lnTo>
                  <a:lnTo>
                    <a:pt x="294505" y="3152759"/>
                  </a:lnTo>
                  <a:lnTo>
                    <a:pt x="249907" y="3165030"/>
                  </a:lnTo>
                  <a:lnTo>
                    <a:pt x="204110" y="3178666"/>
                  </a:lnTo>
                  <a:lnTo>
                    <a:pt x="90637" y="3250074"/>
                  </a:lnTo>
                  <a:lnTo>
                    <a:pt x="3038" y="3311277"/>
                  </a:lnTo>
                  <a:close/>
                </a:path>
                <a:path w="4294505" h="4957445">
                  <a:moveTo>
                    <a:pt x="1410528" y="2132906"/>
                  </a:moveTo>
                  <a:lnTo>
                    <a:pt x="1334050" y="2219933"/>
                  </a:lnTo>
                  <a:lnTo>
                    <a:pt x="1319308" y="2255947"/>
                  </a:lnTo>
                  <a:lnTo>
                    <a:pt x="1305706" y="2290665"/>
                  </a:lnTo>
                  <a:lnTo>
                    <a:pt x="1294512" y="2322642"/>
                  </a:lnTo>
                  <a:lnTo>
                    <a:pt x="1306077" y="2367199"/>
                  </a:lnTo>
                  <a:lnTo>
                    <a:pt x="1308980" y="2383135"/>
                  </a:lnTo>
                  <a:lnTo>
                    <a:pt x="1312951" y="2397855"/>
                  </a:lnTo>
                  <a:lnTo>
                    <a:pt x="1317781" y="2411597"/>
                  </a:lnTo>
                  <a:lnTo>
                    <a:pt x="1332803" y="2432983"/>
                  </a:lnTo>
                  <a:lnTo>
                    <a:pt x="1338704" y="2445506"/>
                  </a:lnTo>
                  <a:lnTo>
                    <a:pt x="1354972" y="2465473"/>
                  </a:lnTo>
                  <a:lnTo>
                    <a:pt x="1362495" y="2476151"/>
                  </a:lnTo>
                  <a:lnTo>
                    <a:pt x="1380319" y="2494347"/>
                  </a:lnTo>
                  <a:lnTo>
                    <a:pt x="1418489" y="2527868"/>
                  </a:lnTo>
                  <a:lnTo>
                    <a:pt x="1450674" y="2548961"/>
                  </a:lnTo>
                  <a:lnTo>
                    <a:pt x="1495316" y="2575118"/>
                  </a:lnTo>
                  <a:lnTo>
                    <a:pt x="1532696" y="2590299"/>
                  </a:lnTo>
                  <a:lnTo>
                    <a:pt x="1593471" y="2617337"/>
                  </a:lnTo>
                  <a:lnTo>
                    <a:pt x="1637888" y="2624511"/>
                  </a:lnTo>
                  <a:lnTo>
                    <a:pt x="1694266" y="2637312"/>
                  </a:lnTo>
                  <a:lnTo>
                    <a:pt x="1752767" y="2647699"/>
                  </a:lnTo>
                  <a:lnTo>
                    <a:pt x="1801079" y="2650440"/>
                  </a:lnTo>
                  <a:lnTo>
                    <a:pt x="1850808" y="2651570"/>
                  </a:lnTo>
                  <a:lnTo>
                    <a:pt x="1901753" y="2651314"/>
                  </a:lnTo>
                  <a:lnTo>
                    <a:pt x="1944175" y="2641519"/>
                  </a:lnTo>
                  <a:lnTo>
                    <a:pt x="1996954" y="2639177"/>
                  </a:lnTo>
                  <a:lnTo>
                    <a:pt x="2054457" y="2631460"/>
                  </a:lnTo>
                  <a:lnTo>
                    <a:pt x="2103215" y="2614455"/>
                  </a:lnTo>
                  <a:lnTo>
                    <a:pt x="2220995" y="2595864"/>
                  </a:lnTo>
                  <a:lnTo>
                    <a:pt x="2229170" y="2586561"/>
                  </a:lnTo>
                  <a:lnTo>
                    <a:pt x="2264548" y="2584781"/>
                  </a:lnTo>
                  <a:lnTo>
                    <a:pt x="2272645" y="2575567"/>
                  </a:lnTo>
                  <a:lnTo>
                    <a:pt x="2310371" y="2571117"/>
                  </a:lnTo>
                  <a:lnTo>
                    <a:pt x="2347725" y="2567088"/>
                  </a:lnTo>
                  <a:lnTo>
                    <a:pt x="2384623" y="2563579"/>
                  </a:lnTo>
                  <a:lnTo>
                    <a:pt x="2420981" y="2560684"/>
                  </a:lnTo>
                  <a:lnTo>
                    <a:pt x="2421676" y="2559894"/>
                  </a:lnTo>
                  <a:lnTo>
                    <a:pt x="2441465" y="2556613"/>
                  </a:lnTo>
                  <a:lnTo>
                    <a:pt x="2460496" y="2554197"/>
                  </a:lnTo>
                  <a:lnTo>
                    <a:pt x="2479239" y="2552107"/>
                  </a:lnTo>
                  <a:lnTo>
                    <a:pt x="2507223" y="2558741"/>
                  </a:lnTo>
                  <a:lnTo>
                    <a:pt x="2523975" y="2558918"/>
                  </a:lnTo>
                  <a:lnTo>
                    <a:pt x="2572537" y="2561375"/>
                  </a:lnTo>
                  <a:lnTo>
                    <a:pt x="2597545" y="2571395"/>
                  </a:lnTo>
                  <a:lnTo>
                    <a:pt x="2600259" y="2568307"/>
                  </a:lnTo>
                  <a:lnTo>
                    <a:pt x="2612337" y="2573802"/>
                  </a:lnTo>
                  <a:lnTo>
                    <a:pt x="2623688" y="2580125"/>
                  </a:lnTo>
                  <a:lnTo>
                    <a:pt x="2625375" y="2578205"/>
                  </a:lnTo>
                  <a:lnTo>
                    <a:pt x="2636485" y="2584802"/>
                  </a:lnTo>
                  <a:lnTo>
                    <a:pt x="2637945" y="2583141"/>
                  </a:lnTo>
                  <a:lnTo>
                    <a:pt x="2648596" y="2590260"/>
                  </a:lnTo>
                  <a:lnTo>
                    <a:pt x="2659108" y="2597537"/>
                  </a:lnTo>
                  <a:lnTo>
                    <a:pt x="2660150" y="2596351"/>
                  </a:lnTo>
                  <a:lnTo>
                    <a:pt x="2669898" y="2604498"/>
                  </a:lnTo>
                  <a:lnTo>
                    <a:pt x="2679507" y="2612802"/>
                  </a:lnTo>
                  <a:lnTo>
                    <a:pt x="2678952" y="2613434"/>
                  </a:lnTo>
                  <a:lnTo>
                    <a:pt x="2688005" y="2622371"/>
                  </a:lnTo>
                  <a:lnTo>
                    <a:pt x="2686894" y="2623636"/>
                  </a:lnTo>
                  <a:lnTo>
                    <a:pt x="2695600" y="2632967"/>
                  </a:lnTo>
                  <a:lnTo>
                    <a:pt x="2693656" y="2635180"/>
                  </a:lnTo>
                  <a:lnTo>
                    <a:pt x="2701876" y="2645065"/>
                  </a:lnTo>
                  <a:lnTo>
                    <a:pt x="2698959" y="2648384"/>
                  </a:lnTo>
                  <a:lnTo>
                    <a:pt x="2705999" y="2659612"/>
                  </a:lnTo>
                  <a:lnTo>
                    <a:pt x="2703221" y="2662773"/>
                  </a:lnTo>
                  <a:lnTo>
                    <a:pt x="2709844" y="2674476"/>
                  </a:lnTo>
                  <a:lnTo>
                    <a:pt x="2706657" y="2678103"/>
                  </a:lnTo>
                  <a:lnTo>
                    <a:pt x="2712899" y="2690239"/>
                  </a:lnTo>
                  <a:lnTo>
                    <a:pt x="2709510" y="2694095"/>
                  </a:lnTo>
                  <a:lnTo>
                    <a:pt x="2715590" y="2706416"/>
                  </a:lnTo>
                  <a:lnTo>
                    <a:pt x="2709940" y="2712846"/>
                  </a:lnTo>
                  <a:lnTo>
                    <a:pt x="2713680" y="2727829"/>
                  </a:lnTo>
                  <a:lnTo>
                    <a:pt x="2717276" y="2742976"/>
                  </a:lnTo>
                  <a:lnTo>
                    <a:pt x="2711196" y="2749894"/>
                  </a:lnTo>
                  <a:lnTo>
                    <a:pt x="2713065" y="2767006"/>
                  </a:lnTo>
                  <a:lnTo>
                    <a:pt x="2714798" y="2784274"/>
                  </a:lnTo>
                  <a:lnTo>
                    <a:pt x="2706847" y="2793321"/>
                  </a:lnTo>
                  <a:lnTo>
                    <a:pt x="2708286" y="2810923"/>
                  </a:lnTo>
                  <a:lnTo>
                    <a:pt x="2698949" y="2821548"/>
                  </a:lnTo>
                  <a:lnTo>
                    <a:pt x="2699015" y="2840712"/>
                  </a:lnTo>
                  <a:lnTo>
                    <a:pt x="2698937" y="2860040"/>
                  </a:lnTo>
                  <a:lnTo>
                    <a:pt x="2679547" y="2882104"/>
                  </a:lnTo>
                  <a:lnTo>
                    <a:pt x="2679386" y="2901527"/>
                  </a:lnTo>
                  <a:lnTo>
                    <a:pt x="2669607" y="2912655"/>
                  </a:lnTo>
                  <a:lnTo>
                    <a:pt x="2669289" y="2932255"/>
                  </a:lnTo>
                  <a:lnTo>
                    <a:pt x="2636710" y="2969329"/>
                  </a:lnTo>
                  <a:lnTo>
                    <a:pt x="2635286" y="2990189"/>
                  </a:lnTo>
                  <a:lnTo>
                    <a:pt x="2789394" y="2814824"/>
                  </a:lnTo>
                  <a:lnTo>
                    <a:pt x="2792141" y="2792458"/>
                  </a:lnTo>
                  <a:lnTo>
                    <a:pt x="2796536" y="2748979"/>
                  </a:lnTo>
                  <a:lnTo>
                    <a:pt x="2794909" y="2712351"/>
                  </a:lnTo>
                  <a:lnTo>
                    <a:pt x="2786916" y="2644490"/>
                  </a:lnTo>
                  <a:lnTo>
                    <a:pt x="2769500" y="2606592"/>
                  </a:lnTo>
                  <a:lnTo>
                    <a:pt x="2749941" y="2571131"/>
                  </a:lnTo>
                  <a:lnTo>
                    <a:pt x="2723285" y="2543747"/>
                  </a:lnTo>
                  <a:lnTo>
                    <a:pt x="2681090" y="2514805"/>
                  </a:lnTo>
                  <a:lnTo>
                    <a:pt x="2643535" y="2499823"/>
                  </a:lnTo>
                  <a:lnTo>
                    <a:pt x="2602181" y="2489164"/>
                  </a:lnTo>
                  <a:lnTo>
                    <a:pt x="2558125" y="2481579"/>
                  </a:lnTo>
                  <a:lnTo>
                    <a:pt x="2512469" y="2475816"/>
                  </a:lnTo>
                  <a:lnTo>
                    <a:pt x="2495597" y="2475776"/>
                  </a:lnTo>
                  <a:lnTo>
                    <a:pt x="2478536" y="2475951"/>
                  </a:lnTo>
                  <a:lnTo>
                    <a:pt x="2461280" y="2476348"/>
                  </a:lnTo>
                  <a:lnTo>
                    <a:pt x="2443822" y="2476975"/>
                  </a:lnTo>
                  <a:lnTo>
                    <a:pt x="2429699" y="2473807"/>
                  </a:lnTo>
                  <a:lnTo>
                    <a:pt x="2424768" y="2479418"/>
                  </a:lnTo>
                  <a:lnTo>
                    <a:pt x="2412728" y="2473879"/>
                  </a:lnTo>
                  <a:lnTo>
                    <a:pt x="2408075" y="2479174"/>
                  </a:lnTo>
                  <a:lnTo>
                    <a:pt x="2353046" y="2484076"/>
                  </a:lnTo>
                  <a:lnTo>
                    <a:pt x="2296881" y="2490272"/>
                  </a:lnTo>
                  <a:lnTo>
                    <a:pt x="2249453" y="2505763"/>
                  </a:lnTo>
                  <a:lnTo>
                    <a:pt x="2192016" y="2513405"/>
                  </a:lnTo>
                  <a:lnTo>
                    <a:pt x="2143984" y="2529584"/>
                  </a:lnTo>
                  <a:lnTo>
                    <a:pt x="2086611" y="2537154"/>
                  </a:lnTo>
                  <a:lnTo>
                    <a:pt x="2089389" y="2533992"/>
                  </a:lnTo>
                  <a:lnTo>
                    <a:pt x="2045431" y="2545536"/>
                  </a:lnTo>
                  <a:lnTo>
                    <a:pt x="2002000" y="2556479"/>
                  </a:lnTo>
                  <a:lnTo>
                    <a:pt x="1949668" y="2558312"/>
                  </a:lnTo>
                  <a:lnTo>
                    <a:pt x="1907624" y="2567678"/>
                  </a:lnTo>
                  <a:lnTo>
                    <a:pt x="1874968" y="2566359"/>
                  </a:lnTo>
                  <a:lnTo>
                    <a:pt x="1842666" y="2564638"/>
                  </a:lnTo>
                  <a:lnTo>
                    <a:pt x="1820334" y="2570812"/>
                  </a:lnTo>
                  <a:lnTo>
                    <a:pt x="1788898" y="2568105"/>
                  </a:lnTo>
                  <a:lnTo>
                    <a:pt x="1760118" y="2562378"/>
                  </a:lnTo>
                  <a:lnTo>
                    <a:pt x="1741267" y="2564589"/>
                  </a:lnTo>
                  <a:lnTo>
                    <a:pt x="1713268" y="2557972"/>
                  </a:lnTo>
                  <a:lnTo>
                    <a:pt x="1695199" y="2559294"/>
                  </a:lnTo>
                  <a:lnTo>
                    <a:pt x="1668942" y="2550695"/>
                  </a:lnTo>
                  <a:lnTo>
                    <a:pt x="1652647" y="2549998"/>
                  </a:lnTo>
                  <a:lnTo>
                    <a:pt x="1627216" y="2540459"/>
                  </a:lnTo>
                  <a:lnTo>
                    <a:pt x="1602169" y="2530482"/>
                  </a:lnTo>
                  <a:lnTo>
                    <a:pt x="1588035" y="2527327"/>
                  </a:lnTo>
                  <a:lnTo>
                    <a:pt x="1564661" y="2515447"/>
                  </a:lnTo>
                  <a:lnTo>
                    <a:pt x="1551139" y="2511596"/>
                  </a:lnTo>
                  <a:lnTo>
                    <a:pt x="1537942" y="2507373"/>
                  </a:lnTo>
                  <a:lnTo>
                    <a:pt x="1526280" y="2501405"/>
                  </a:lnTo>
                  <a:lnTo>
                    <a:pt x="1505312" y="2486787"/>
                  </a:lnTo>
                  <a:lnTo>
                    <a:pt x="1494118" y="2480285"/>
                  </a:lnTo>
                  <a:lnTo>
                    <a:pt x="1483159" y="2473517"/>
                  </a:lnTo>
                  <a:lnTo>
                    <a:pt x="1482405" y="2474375"/>
                  </a:lnTo>
                  <a:lnTo>
                    <a:pt x="1472274" y="2466665"/>
                  </a:lnTo>
                  <a:lnTo>
                    <a:pt x="1462312" y="2458761"/>
                  </a:lnTo>
                  <a:lnTo>
                    <a:pt x="1452526" y="2450658"/>
                  </a:lnTo>
                  <a:lnTo>
                    <a:pt x="1443134" y="2442107"/>
                  </a:lnTo>
                  <a:lnTo>
                    <a:pt x="1443385" y="2441820"/>
                  </a:lnTo>
                  <a:lnTo>
                    <a:pt x="1434227" y="2433002"/>
                  </a:lnTo>
                  <a:lnTo>
                    <a:pt x="1425226" y="2424007"/>
                  </a:lnTo>
                  <a:lnTo>
                    <a:pt x="1426019" y="2423104"/>
                  </a:lnTo>
                  <a:lnTo>
                    <a:pt x="1417396" y="2413677"/>
                  </a:lnTo>
                  <a:lnTo>
                    <a:pt x="1408891" y="2404117"/>
                  </a:lnTo>
                  <a:lnTo>
                    <a:pt x="1410035" y="2402814"/>
                  </a:lnTo>
                  <a:lnTo>
                    <a:pt x="1401786" y="2392963"/>
                  </a:lnTo>
                  <a:lnTo>
                    <a:pt x="1403161" y="2391398"/>
                  </a:lnTo>
                  <a:lnTo>
                    <a:pt x="1395087" y="2381346"/>
                  </a:lnTo>
                  <a:lnTo>
                    <a:pt x="1396650" y="2379567"/>
                  </a:lnTo>
                  <a:lnTo>
                    <a:pt x="1388765" y="2369300"/>
                  </a:lnTo>
                  <a:lnTo>
                    <a:pt x="1390505" y="2367321"/>
                  </a:lnTo>
                  <a:lnTo>
                    <a:pt x="1382796" y="2356855"/>
                  </a:lnTo>
                  <a:lnTo>
                    <a:pt x="1385974" y="2353238"/>
                  </a:lnTo>
                  <a:lnTo>
                    <a:pt x="1377823" y="2343274"/>
                  </a:lnTo>
                  <a:lnTo>
                    <a:pt x="1383657" y="2336636"/>
                  </a:lnTo>
                  <a:lnTo>
                    <a:pt x="1377867" y="2323985"/>
                  </a:lnTo>
                  <a:lnTo>
                    <a:pt x="1384048" y="2316951"/>
                  </a:lnTo>
                  <a:lnTo>
                    <a:pt x="1377703" y="2304933"/>
                  </a:lnTo>
                  <a:lnTo>
                    <a:pt x="1394301" y="2286045"/>
                  </a:lnTo>
                  <a:lnTo>
                    <a:pt x="1388233" y="2273710"/>
                  </a:lnTo>
                  <a:lnTo>
                    <a:pt x="1597132" y="2035998"/>
                  </a:lnTo>
                  <a:lnTo>
                    <a:pt x="1562316" y="2056376"/>
                  </a:lnTo>
                  <a:lnTo>
                    <a:pt x="1517355" y="2069061"/>
                  </a:lnTo>
                  <a:lnTo>
                    <a:pt x="1444983" y="2112937"/>
                  </a:lnTo>
                  <a:lnTo>
                    <a:pt x="1410528" y="2132906"/>
                  </a:lnTo>
                  <a:close/>
                </a:path>
                <a:path w="4294505" h="4957445">
                  <a:moveTo>
                    <a:pt x="2083086" y="3347152"/>
                  </a:moveTo>
                  <a:lnTo>
                    <a:pt x="2084209" y="3347930"/>
                  </a:lnTo>
                  <a:lnTo>
                    <a:pt x="2085112" y="3346902"/>
                  </a:lnTo>
                  <a:lnTo>
                    <a:pt x="2083086" y="3347152"/>
                  </a:lnTo>
                  <a:close/>
                </a:path>
                <a:path w="4294505" h="4957445">
                  <a:moveTo>
                    <a:pt x="2075186" y="3341683"/>
                  </a:moveTo>
                  <a:lnTo>
                    <a:pt x="2083086" y="3347152"/>
                  </a:lnTo>
                  <a:lnTo>
                    <a:pt x="2085112" y="3346902"/>
                  </a:lnTo>
                  <a:lnTo>
                    <a:pt x="2089681" y="3341703"/>
                  </a:lnTo>
                  <a:lnTo>
                    <a:pt x="2075186" y="3341683"/>
                  </a:lnTo>
                  <a:close/>
                </a:path>
                <a:path w="4294505" h="4957445">
                  <a:moveTo>
                    <a:pt x="2073697" y="3340653"/>
                  </a:moveTo>
                  <a:lnTo>
                    <a:pt x="2072794" y="3341680"/>
                  </a:lnTo>
                  <a:lnTo>
                    <a:pt x="2075186" y="3341683"/>
                  </a:lnTo>
                  <a:lnTo>
                    <a:pt x="2073697" y="3340653"/>
                  </a:lnTo>
                  <a:close/>
                </a:path>
                <a:path w="4294505" h="4957445">
                  <a:moveTo>
                    <a:pt x="1597132" y="2035998"/>
                  </a:moveTo>
                  <a:lnTo>
                    <a:pt x="1443124" y="2211248"/>
                  </a:lnTo>
                  <a:lnTo>
                    <a:pt x="1460354" y="2210881"/>
                  </a:lnTo>
                  <a:lnTo>
                    <a:pt x="1489078" y="2178195"/>
                  </a:lnTo>
                  <a:lnTo>
                    <a:pt x="1511910" y="2171453"/>
                  </a:lnTo>
                  <a:lnTo>
                    <a:pt x="1525058" y="2156491"/>
                  </a:lnTo>
                  <a:lnTo>
                    <a:pt x="1547623" y="2150053"/>
                  </a:lnTo>
                  <a:lnTo>
                    <a:pt x="1576073" y="2136918"/>
                  </a:lnTo>
                  <a:lnTo>
                    <a:pt x="1659744" y="2099423"/>
                  </a:lnTo>
                  <a:lnTo>
                    <a:pt x="1703709" y="2087871"/>
                  </a:lnTo>
                  <a:lnTo>
                    <a:pt x="1747193" y="2076868"/>
                  </a:lnTo>
                  <a:lnTo>
                    <a:pt x="1833080" y="2056090"/>
                  </a:lnTo>
                  <a:lnTo>
                    <a:pt x="2006139" y="2013074"/>
                  </a:lnTo>
                  <a:lnTo>
                    <a:pt x="2007042" y="2012046"/>
                  </a:lnTo>
                  <a:lnTo>
                    <a:pt x="2050117" y="2001508"/>
                  </a:lnTo>
                  <a:lnTo>
                    <a:pt x="2102530" y="1999583"/>
                  </a:lnTo>
                  <a:lnTo>
                    <a:pt x="2145259" y="1989438"/>
                  </a:lnTo>
                  <a:lnTo>
                    <a:pt x="2241580" y="1976026"/>
                  </a:lnTo>
                  <a:lnTo>
                    <a:pt x="2285944" y="1964021"/>
                  </a:lnTo>
                  <a:lnTo>
                    <a:pt x="2330712" y="1951557"/>
                  </a:lnTo>
                  <a:lnTo>
                    <a:pt x="2376059" y="1938433"/>
                  </a:lnTo>
                  <a:lnTo>
                    <a:pt x="2433967" y="1930255"/>
                  </a:lnTo>
                  <a:lnTo>
                    <a:pt x="2483214" y="1912693"/>
                  </a:lnTo>
                  <a:lnTo>
                    <a:pt x="2533360" y="1894109"/>
                  </a:lnTo>
                  <a:lnTo>
                    <a:pt x="2574883" y="1866097"/>
                  </a:lnTo>
                  <a:lnTo>
                    <a:pt x="2624207" y="1848448"/>
                  </a:lnTo>
                  <a:lnTo>
                    <a:pt x="2786643" y="1740563"/>
                  </a:lnTo>
                  <a:lnTo>
                    <a:pt x="2828976" y="1711630"/>
                  </a:lnTo>
                  <a:lnTo>
                    <a:pt x="2861986" y="1674067"/>
                  </a:lnTo>
                  <a:lnTo>
                    <a:pt x="2947535" y="1615195"/>
                  </a:lnTo>
                  <a:lnTo>
                    <a:pt x="3198544" y="1329564"/>
                  </a:lnTo>
                  <a:lnTo>
                    <a:pt x="3221609" y="1284078"/>
                  </a:lnTo>
                  <a:lnTo>
                    <a:pt x="3286745" y="1209957"/>
                  </a:lnTo>
                  <a:lnTo>
                    <a:pt x="3309752" y="1164538"/>
                  </a:lnTo>
                  <a:lnTo>
                    <a:pt x="3365298" y="1082091"/>
                  </a:lnTo>
                  <a:lnTo>
                    <a:pt x="3429574" y="1008949"/>
                  </a:lnTo>
                  <a:lnTo>
                    <a:pt x="3451769" y="964453"/>
                  </a:lnTo>
                  <a:lnTo>
                    <a:pt x="4282588" y="19035"/>
                  </a:lnTo>
                  <a:lnTo>
                    <a:pt x="4274437" y="9071"/>
                  </a:lnTo>
                  <a:lnTo>
                    <a:pt x="4263401" y="2390"/>
                  </a:lnTo>
                  <a:lnTo>
                    <a:pt x="2933642" y="1515570"/>
                  </a:lnTo>
                  <a:lnTo>
                    <a:pt x="2903005" y="1531194"/>
                  </a:lnTo>
                  <a:lnTo>
                    <a:pt x="2872322" y="1566109"/>
                  </a:lnTo>
                  <a:lnTo>
                    <a:pt x="2832202" y="1592524"/>
                  </a:lnTo>
                  <a:lnTo>
                    <a:pt x="2801733" y="1627195"/>
                  </a:lnTo>
                  <a:lnTo>
                    <a:pt x="2682476" y="1705185"/>
                  </a:lnTo>
                  <a:lnTo>
                    <a:pt x="2681504" y="1706291"/>
                  </a:lnTo>
                  <a:lnTo>
                    <a:pt x="2533201" y="1798094"/>
                  </a:lnTo>
                  <a:lnTo>
                    <a:pt x="2482670" y="1817117"/>
                  </a:lnTo>
                  <a:lnTo>
                    <a:pt x="2457753" y="1826231"/>
                  </a:lnTo>
                  <a:lnTo>
                    <a:pt x="2442564" y="1843515"/>
                  </a:lnTo>
                  <a:lnTo>
                    <a:pt x="2402411" y="1850729"/>
                  </a:lnTo>
                  <a:lnTo>
                    <a:pt x="2362693" y="1857447"/>
                  </a:lnTo>
                  <a:lnTo>
                    <a:pt x="2332919" y="1872088"/>
                  </a:lnTo>
                  <a:lnTo>
                    <a:pt x="2293977" y="1877924"/>
                  </a:lnTo>
                  <a:lnTo>
                    <a:pt x="2207022" y="1899917"/>
                  </a:lnTo>
                  <a:lnTo>
                    <a:pt x="2111100" y="1912874"/>
                  </a:lnTo>
                  <a:lnTo>
                    <a:pt x="2067884" y="1923573"/>
                  </a:lnTo>
                  <a:lnTo>
                    <a:pt x="2014901" y="1926147"/>
                  </a:lnTo>
                  <a:lnTo>
                    <a:pt x="1927459" y="1948693"/>
                  </a:lnTo>
                  <a:lnTo>
                    <a:pt x="1837324" y="1974304"/>
                  </a:lnTo>
                  <a:lnTo>
                    <a:pt x="1782492" y="1978982"/>
                  </a:lnTo>
                  <a:lnTo>
                    <a:pt x="1690881" y="2006274"/>
                  </a:lnTo>
                  <a:lnTo>
                    <a:pt x="1644331" y="2020766"/>
                  </a:lnTo>
                  <a:lnTo>
                    <a:pt x="1597132" y="2035998"/>
                  </a:lnTo>
                  <a:close/>
                </a:path>
                <a:path w="4294505" h="4957445">
                  <a:moveTo>
                    <a:pt x="1404817" y="3324748"/>
                  </a:moveTo>
                  <a:lnTo>
                    <a:pt x="1408689" y="3327824"/>
                  </a:lnTo>
                  <a:lnTo>
                    <a:pt x="1409175" y="3327271"/>
                  </a:lnTo>
                  <a:lnTo>
                    <a:pt x="1404817" y="3324748"/>
                  </a:lnTo>
                  <a:close/>
                </a:path>
                <a:path w="4294505" h="4957445">
                  <a:moveTo>
                    <a:pt x="4282588" y="19035"/>
                  </a:moveTo>
                  <a:lnTo>
                    <a:pt x="3992092" y="349601"/>
                  </a:lnTo>
                  <a:lnTo>
                    <a:pt x="4034590" y="320480"/>
                  </a:lnTo>
                  <a:lnTo>
                    <a:pt x="4133427" y="208010"/>
                  </a:lnTo>
                  <a:lnTo>
                    <a:pt x="4175899" y="178918"/>
                  </a:lnTo>
                  <a:lnTo>
                    <a:pt x="4293959" y="44574"/>
                  </a:lnTo>
                  <a:lnTo>
                    <a:pt x="4290739" y="28999"/>
                  </a:lnTo>
                  <a:lnTo>
                    <a:pt x="4282588" y="19035"/>
                  </a:lnTo>
                  <a:close/>
                </a:path>
                <a:path w="4294505" h="4957445">
                  <a:moveTo>
                    <a:pt x="1398733" y="3319914"/>
                  </a:moveTo>
                  <a:lnTo>
                    <a:pt x="1397969" y="3320784"/>
                  </a:lnTo>
                  <a:lnTo>
                    <a:pt x="1404817" y="3324748"/>
                  </a:lnTo>
                  <a:lnTo>
                    <a:pt x="1398733" y="3319914"/>
                  </a:lnTo>
                  <a:close/>
                </a:path>
                <a:path w="4294505" h="4957445">
                  <a:moveTo>
                    <a:pt x="4230886" y="913"/>
                  </a:moveTo>
                  <a:lnTo>
                    <a:pt x="3189682" y="1185735"/>
                  </a:lnTo>
                  <a:lnTo>
                    <a:pt x="3170126" y="1227227"/>
                  </a:lnTo>
                  <a:lnTo>
                    <a:pt x="3111903" y="1293481"/>
                  </a:lnTo>
                  <a:lnTo>
                    <a:pt x="3090398" y="1337192"/>
                  </a:lnTo>
                  <a:lnTo>
                    <a:pt x="4263401" y="2390"/>
                  </a:lnTo>
                  <a:lnTo>
                    <a:pt x="4248595" y="0"/>
                  </a:lnTo>
                  <a:lnTo>
                    <a:pt x="4230886" y="913"/>
                  </a:lnTo>
                  <a:close/>
                </a:path>
                <a:path w="4294505" h="4957445">
                  <a:moveTo>
                    <a:pt x="4144228" y="80284"/>
                  </a:moveTo>
                  <a:lnTo>
                    <a:pt x="3303728" y="1036719"/>
                  </a:lnTo>
                  <a:lnTo>
                    <a:pt x="3250264" y="1116797"/>
                  </a:lnTo>
                  <a:lnTo>
                    <a:pt x="4187227" y="50593"/>
                  </a:lnTo>
                  <a:lnTo>
                    <a:pt x="4144228" y="80284"/>
                  </a:lnTo>
                  <a:close/>
                </a:path>
                <a:path w="4294505" h="4957445">
                  <a:moveTo>
                    <a:pt x="4000774" y="224287"/>
                  </a:moveTo>
                  <a:lnTo>
                    <a:pt x="3357227" y="956601"/>
                  </a:lnTo>
                  <a:lnTo>
                    <a:pt x="3335239" y="1000861"/>
                  </a:lnTo>
                  <a:lnTo>
                    <a:pt x="4043803" y="194562"/>
                  </a:lnTo>
                  <a:lnTo>
                    <a:pt x="4000774" y="224287"/>
                  </a:lnTo>
                  <a:close/>
                </a:path>
                <a:path w="4294505" h="4957445">
                  <a:moveTo>
                    <a:pt x="3790182" y="444687"/>
                  </a:moveTo>
                  <a:lnTo>
                    <a:pt x="3477700" y="800271"/>
                  </a:lnTo>
                  <a:lnTo>
                    <a:pt x="3451981" y="848778"/>
                  </a:lnTo>
                  <a:lnTo>
                    <a:pt x="3833242" y="414927"/>
                  </a:lnTo>
                  <a:lnTo>
                    <a:pt x="3790182" y="444687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29180" marR="5080" indent="-2317115">
              <a:lnSpc>
                <a:spcPct val="116700"/>
              </a:lnSpc>
              <a:spcBef>
                <a:spcPts val="95"/>
              </a:spcBef>
            </a:pPr>
            <a:r>
              <a:rPr dirty="0" spc="-425">
                <a:latin typeface="Verdana"/>
                <a:cs typeface="Verdana"/>
              </a:rPr>
              <a:t>Layers</a:t>
            </a:r>
            <a:r>
              <a:rPr dirty="0" spc="-630">
                <a:latin typeface="Verdana"/>
                <a:cs typeface="Verdana"/>
              </a:rPr>
              <a:t> </a:t>
            </a:r>
            <a:r>
              <a:rPr dirty="0" spc="-114">
                <a:latin typeface="Verdana"/>
                <a:cs typeface="Verdana"/>
              </a:rPr>
              <a:t>of</a:t>
            </a:r>
            <a:r>
              <a:rPr dirty="0" spc="-625">
                <a:latin typeface="Verdana"/>
                <a:cs typeface="Verdana"/>
              </a:rPr>
              <a:t> </a:t>
            </a:r>
            <a:r>
              <a:rPr dirty="0" spc="-220">
                <a:latin typeface="Verdana"/>
                <a:cs typeface="Verdana"/>
              </a:rPr>
              <a:t>understanding/ </a:t>
            </a:r>
            <a:r>
              <a:rPr dirty="0" spc="-140">
                <a:latin typeface="Verdana"/>
                <a:cs typeface="Verdana"/>
              </a:rPr>
              <a:t>formulation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3027723" y="3652916"/>
            <a:ext cx="1795780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4960" marR="5080" indent="-302895">
              <a:lnSpc>
                <a:spcPct val="116100"/>
              </a:lnSpc>
              <a:spcBef>
                <a:spcPts val="100"/>
              </a:spcBef>
            </a:pPr>
            <a:r>
              <a:rPr dirty="0" sz="2800" spc="-105">
                <a:solidFill>
                  <a:srgbClr val="F19D1F"/>
                </a:solidFill>
                <a:latin typeface="Arial Black"/>
                <a:cs typeface="Arial Black"/>
              </a:rPr>
              <a:t>Offending </a:t>
            </a:r>
            <a:r>
              <a:rPr dirty="0" sz="2800" spc="-10">
                <a:solidFill>
                  <a:srgbClr val="F19D1F"/>
                </a:solidFill>
                <a:latin typeface="Arial Black"/>
                <a:cs typeface="Arial Black"/>
              </a:rPr>
              <a:t>history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998470" y="6833203"/>
            <a:ext cx="3180715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69620">
              <a:lnSpc>
                <a:spcPct val="116100"/>
              </a:lnSpc>
              <a:spcBef>
                <a:spcPts val="100"/>
              </a:spcBef>
            </a:pPr>
            <a:r>
              <a:rPr dirty="0" sz="2800" spc="-10">
                <a:solidFill>
                  <a:srgbClr val="F19D1F"/>
                </a:solidFill>
                <a:latin typeface="Arial Black"/>
                <a:cs typeface="Arial Black"/>
              </a:rPr>
              <a:t>parental </a:t>
            </a:r>
            <a:r>
              <a:rPr dirty="0" sz="2800" spc="-200">
                <a:solidFill>
                  <a:srgbClr val="F19D1F"/>
                </a:solidFill>
                <a:latin typeface="Arial Black"/>
                <a:cs typeface="Arial Black"/>
              </a:rPr>
              <a:t>substance</a:t>
            </a:r>
            <a:r>
              <a:rPr dirty="0" sz="2800" spc="-165">
                <a:solidFill>
                  <a:srgbClr val="F19D1F"/>
                </a:solidFill>
                <a:latin typeface="Arial Black"/>
                <a:cs typeface="Arial Black"/>
              </a:rPr>
              <a:t> </a:t>
            </a:r>
            <a:r>
              <a:rPr dirty="0" sz="2800" spc="-160">
                <a:solidFill>
                  <a:srgbClr val="F19D1F"/>
                </a:solidFill>
                <a:latin typeface="Arial Black"/>
                <a:cs typeface="Arial Black"/>
              </a:rPr>
              <a:t>misuse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286342" y="3652916"/>
            <a:ext cx="2793365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4184" marR="5080" indent="-452120">
              <a:lnSpc>
                <a:spcPct val="116100"/>
              </a:lnSpc>
              <a:spcBef>
                <a:spcPts val="100"/>
              </a:spcBef>
            </a:pPr>
            <a:r>
              <a:rPr dirty="0" sz="2800" spc="-135">
                <a:solidFill>
                  <a:srgbClr val="F19D1F"/>
                </a:solidFill>
                <a:latin typeface="Arial Black"/>
                <a:cs typeface="Arial Black"/>
              </a:rPr>
              <a:t>Separation/loss </a:t>
            </a:r>
            <a:r>
              <a:rPr dirty="0" sz="2800" spc="-90">
                <a:solidFill>
                  <a:srgbClr val="F19D1F"/>
                </a:solidFill>
                <a:latin typeface="Arial Black"/>
                <a:cs typeface="Arial Black"/>
              </a:rPr>
              <a:t>of</a:t>
            </a:r>
            <a:r>
              <a:rPr dirty="0" sz="2800" spc="-200">
                <a:solidFill>
                  <a:srgbClr val="F19D1F"/>
                </a:solidFill>
                <a:latin typeface="Arial Black"/>
                <a:cs typeface="Arial Black"/>
              </a:rPr>
              <a:t> </a:t>
            </a:r>
            <a:r>
              <a:rPr dirty="0" sz="2800" spc="-195">
                <a:solidFill>
                  <a:srgbClr val="F19D1F"/>
                </a:solidFill>
                <a:latin typeface="Arial Black"/>
                <a:cs typeface="Arial Black"/>
              </a:rPr>
              <a:t>a</a:t>
            </a:r>
            <a:r>
              <a:rPr dirty="0" sz="2800" spc="-200">
                <a:solidFill>
                  <a:srgbClr val="F19D1F"/>
                </a:solidFill>
                <a:latin typeface="Arial Black"/>
                <a:cs typeface="Arial Black"/>
              </a:rPr>
              <a:t> </a:t>
            </a:r>
            <a:r>
              <a:rPr dirty="0" sz="2800" spc="-10">
                <a:solidFill>
                  <a:srgbClr val="F19D1F"/>
                </a:solidFill>
                <a:latin typeface="Arial Black"/>
                <a:cs typeface="Arial Black"/>
              </a:rPr>
              <a:t>parent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41020" y="7609210"/>
            <a:ext cx="35712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35">
                <a:solidFill>
                  <a:srgbClr val="F19D1F"/>
                </a:solidFill>
                <a:latin typeface="Arial Black"/>
                <a:cs typeface="Arial Black"/>
              </a:rPr>
              <a:t>Parental</a:t>
            </a:r>
            <a:r>
              <a:rPr dirty="0" sz="2800" spc="-180">
                <a:solidFill>
                  <a:srgbClr val="F19D1F"/>
                </a:solidFill>
                <a:latin typeface="Arial Black"/>
                <a:cs typeface="Arial Black"/>
              </a:rPr>
              <a:t> </a:t>
            </a:r>
            <a:r>
              <a:rPr dirty="0" sz="2800" spc="-95">
                <a:solidFill>
                  <a:srgbClr val="F19D1F"/>
                </a:solidFill>
                <a:latin typeface="Arial Black"/>
                <a:cs typeface="Arial Black"/>
              </a:rPr>
              <a:t>criminality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1377378" y="11"/>
              <a:ext cx="16910050" cy="10287000"/>
            </a:xfrm>
            <a:custGeom>
              <a:avLst/>
              <a:gdLst/>
              <a:ahLst/>
              <a:cxnLst/>
              <a:rect l="l" t="t" r="r" b="b"/>
              <a:pathLst>
                <a:path w="16910050" h="10287000">
                  <a:moveTo>
                    <a:pt x="10555478" y="10286987"/>
                  </a:moveTo>
                  <a:lnTo>
                    <a:pt x="10525392" y="10223525"/>
                  </a:lnTo>
                  <a:lnTo>
                    <a:pt x="10498861" y="10179393"/>
                  </a:lnTo>
                  <a:lnTo>
                    <a:pt x="10469448" y="10138207"/>
                  </a:lnTo>
                  <a:lnTo>
                    <a:pt x="10437266" y="10099192"/>
                  </a:lnTo>
                  <a:lnTo>
                    <a:pt x="10402418" y="10062578"/>
                  </a:lnTo>
                  <a:lnTo>
                    <a:pt x="10364978" y="10028555"/>
                  </a:lnTo>
                  <a:lnTo>
                    <a:pt x="10325075" y="9997364"/>
                  </a:lnTo>
                  <a:lnTo>
                    <a:pt x="10284701" y="9970122"/>
                  </a:lnTo>
                  <a:lnTo>
                    <a:pt x="10242880" y="9945548"/>
                  </a:lnTo>
                  <a:lnTo>
                    <a:pt x="10199675" y="9923691"/>
                  </a:lnTo>
                  <a:lnTo>
                    <a:pt x="10155161" y="9904628"/>
                  </a:lnTo>
                  <a:lnTo>
                    <a:pt x="10109441" y="9888423"/>
                  </a:lnTo>
                  <a:lnTo>
                    <a:pt x="10062566" y="9875152"/>
                  </a:lnTo>
                  <a:lnTo>
                    <a:pt x="10013937" y="9865004"/>
                  </a:lnTo>
                  <a:lnTo>
                    <a:pt x="10010381" y="9864255"/>
                  </a:lnTo>
                  <a:lnTo>
                    <a:pt x="9957473" y="9857219"/>
                  </a:lnTo>
                  <a:lnTo>
                    <a:pt x="9904146" y="9854070"/>
                  </a:lnTo>
                  <a:lnTo>
                    <a:pt x="9850730" y="9854895"/>
                  </a:lnTo>
                  <a:lnTo>
                    <a:pt x="9797555" y="9859708"/>
                  </a:lnTo>
                  <a:lnTo>
                    <a:pt x="9744951" y="9868598"/>
                  </a:lnTo>
                  <a:lnTo>
                    <a:pt x="9700971" y="9878987"/>
                  </a:lnTo>
                  <a:lnTo>
                    <a:pt x="9657639" y="9891458"/>
                  </a:lnTo>
                  <a:lnTo>
                    <a:pt x="9614941" y="9905975"/>
                  </a:lnTo>
                  <a:lnTo>
                    <a:pt x="9572854" y="9922548"/>
                  </a:lnTo>
                  <a:lnTo>
                    <a:pt x="9527730" y="9942805"/>
                  </a:lnTo>
                  <a:lnTo>
                    <a:pt x="9483598" y="9965157"/>
                  </a:lnTo>
                  <a:lnTo>
                    <a:pt x="9440380" y="9989274"/>
                  </a:lnTo>
                  <a:lnTo>
                    <a:pt x="9398025" y="10014839"/>
                  </a:lnTo>
                  <a:lnTo>
                    <a:pt x="9355709" y="10042207"/>
                  </a:lnTo>
                  <a:lnTo>
                    <a:pt x="9314116" y="10070694"/>
                  </a:lnTo>
                  <a:lnTo>
                    <a:pt x="9273235" y="10100208"/>
                  </a:lnTo>
                  <a:lnTo>
                    <a:pt x="9233027" y="10130663"/>
                  </a:lnTo>
                  <a:lnTo>
                    <a:pt x="9193479" y="10161943"/>
                  </a:lnTo>
                  <a:lnTo>
                    <a:pt x="9154554" y="10193947"/>
                  </a:lnTo>
                  <a:lnTo>
                    <a:pt x="9116225" y="10226599"/>
                  </a:lnTo>
                  <a:lnTo>
                    <a:pt x="9079281" y="10259327"/>
                  </a:lnTo>
                  <a:lnTo>
                    <a:pt x="9049372" y="10286987"/>
                  </a:lnTo>
                  <a:lnTo>
                    <a:pt x="9192069" y="10286987"/>
                  </a:lnTo>
                  <a:lnTo>
                    <a:pt x="9201747" y="10278618"/>
                  </a:lnTo>
                  <a:lnTo>
                    <a:pt x="9240901" y="10246068"/>
                  </a:lnTo>
                  <a:lnTo>
                    <a:pt x="9280690" y="10214229"/>
                  </a:lnTo>
                  <a:lnTo>
                    <a:pt x="9321089" y="10183127"/>
                  </a:lnTo>
                  <a:lnTo>
                    <a:pt x="9364027" y="10152062"/>
                  </a:lnTo>
                  <a:lnTo>
                    <a:pt x="9407652" y="10122090"/>
                  </a:lnTo>
                  <a:lnTo>
                    <a:pt x="9452102" y="10093338"/>
                  </a:lnTo>
                  <a:lnTo>
                    <a:pt x="9497466" y="10065956"/>
                  </a:lnTo>
                  <a:lnTo>
                    <a:pt x="9558223" y="10033940"/>
                  </a:lnTo>
                  <a:lnTo>
                    <a:pt x="9620707" y="10005365"/>
                  </a:lnTo>
                  <a:lnTo>
                    <a:pt x="9672358" y="9986493"/>
                  </a:lnTo>
                  <a:lnTo>
                    <a:pt x="9725000" y="9970643"/>
                  </a:lnTo>
                  <a:lnTo>
                    <a:pt x="9768307" y="9961181"/>
                  </a:lnTo>
                  <a:lnTo>
                    <a:pt x="9812122" y="9953841"/>
                  </a:lnTo>
                  <a:lnTo>
                    <a:pt x="9855225" y="9950247"/>
                  </a:lnTo>
                  <a:lnTo>
                    <a:pt x="9898393" y="9948951"/>
                  </a:lnTo>
                  <a:lnTo>
                    <a:pt x="9918852" y="9949802"/>
                  </a:lnTo>
                  <a:lnTo>
                    <a:pt x="9959518" y="9953066"/>
                  </a:lnTo>
                  <a:lnTo>
                    <a:pt x="9999764" y="9959010"/>
                  </a:lnTo>
                  <a:lnTo>
                    <a:pt x="10039312" y="9967379"/>
                  </a:lnTo>
                  <a:lnTo>
                    <a:pt x="10079634" y="9978580"/>
                  </a:lnTo>
                  <a:lnTo>
                    <a:pt x="10120338" y="9992779"/>
                  </a:lnTo>
                  <a:lnTo>
                    <a:pt x="10159924" y="10009657"/>
                  </a:lnTo>
                  <a:lnTo>
                    <a:pt x="10198100" y="10028974"/>
                  </a:lnTo>
                  <a:lnTo>
                    <a:pt x="10235197" y="10050996"/>
                  </a:lnTo>
                  <a:lnTo>
                    <a:pt x="10271011" y="10075672"/>
                  </a:lnTo>
                  <a:lnTo>
                    <a:pt x="10304272" y="10101936"/>
                  </a:lnTo>
                  <a:lnTo>
                    <a:pt x="10334854" y="10129495"/>
                  </a:lnTo>
                  <a:lnTo>
                    <a:pt x="10361778" y="10157104"/>
                  </a:lnTo>
                  <a:lnTo>
                    <a:pt x="10396398" y="10198430"/>
                  </a:lnTo>
                  <a:lnTo>
                    <a:pt x="10418966" y="10231145"/>
                  </a:lnTo>
                  <a:lnTo>
                    <a:pt x="10439730" y="10265067"/>
                  </a:lnTo>
                  <a:lnTo>
                    <a:pt x="10451147" y="10286987"/>
                  </a:lnTo>
                  <a:lnTo>
                    <a:pt x="10555478" y="10286987"/>
                  </a:lnTo>
                  <a:close/>
                </a:path>
                <a:path w="16910050" h="10287000">
                  <a:moveTo>
                    <a:pt x="15391143" y="8376399"/>
                  </a:moveTo>
                  <a:lnTo>
                    <a:pt x="15390559" y="8375104"/>
                  </a:lnTo>
                  <a:lnTo>
                    <a:pt x="15391029" y="8376374"/>
                  </a:lnTo>
                  <a:close/>
                </a:path>
                <a:path w="16910050" h="10287000">
                  <a:moveTo>
                    <a:pt x="15533231" y="0"/>
                  </a:moveTo>
                  <a:lnTo>
                    <a:pt x="0" y="0"/>
                  </a:lnTo>
                  <a:lnTo>
                    <a:pt x="2019" y="76200"/>
                  </a:lnTo>
                  <a:lnTo>
                    <a:pt x="5880" y="76200"/>
                  </a:lnTo>
                  <a:lnTo>
                    <a:pt x="10248" y="203200"/>
                  </a:lnTo>
                  <a:lnTo>
                    <a:pt x="15113" y="203200"/>
                  </a:lnTo>
                  <a:lnTo>
                    <a:pt x="20485" y="330200"/>
                  </a:lnTo>
                  <a:lnTo>
                    <a:pt x="26365" y="330200"/>
                  </a:lnTo>
                  <a:lnTo>
                    <a:pt x="32740" y="457200"/>
                  </a:lnTo>
                  <a:lnTo>
                    <a:pt x="39598" y="457200"/>
                  </a:lnTo>
                  <a:lnTo>
                    <a:pt x="46964" y="584200"/>
                  </a:lnTo>
                  <a:lnTo>
                    <a:pt x="54825" y="584200"/>
                  </a:lnTo>
                  <a:lnTo>
                    <a:pt x="63169" y="711200"/>
                  </a:lnTo>
                  <a:lnTo>
                    <a:pt x="71996" y="711200"/>
                  </a:lnTo>
                  <a:lnTo>
                    <a:pt x="81318" y="838200"/>
                  </a:lnTo>
                  <a:lnTo>
                    <a:pt x="91122" y="838200"/>
                  </a:lnTo>
                  <a:lnTo>
                    <a:pt x="101409" y="965200"/>
                  </a:lnTo>
                  <a:lnTo>
                    <a:pt x="112179" y="965200"/>
                  </a:lnTo>
                  <a:lnTo>
                    <a:pt x="123418" y="1092200"/>
                  </a:lnTo>
                  <a:lnTo>
                    <a:pt x="135140" y="1092200"/>
                  </a:lnTo>
                  <a:lnTo>
                    <a:pt x="147345" y="1219200"/>
                  </a:lnTo>
                  <a:lnTo>
                    <a:pt x="160007" y="1219200"/>
                  </a:lnTo>
                  <a:lnTo>
                    <a:pt x="173151" y="1346200"/>
                  </a:lnTo>
                  <a:lnTo>
                    <a:pt x="186753" y="1346200"/>
                  </a:lnTo>
                  <a:lnTo>
                    <a:pt x="200825" y="1473200"/>
                  </a:lnTo>
                  <a:lnTo>
                    <a:pt x="230365" y="1473200"/>
                  </a:lnTo>
                  <a:lnTo>
                    <a:pt x="245821" y="1600200"/>
                  </a:lnTo>
                  <a:lnTo>
                    <a:pt x="261734" y="1600200"/>
                  </a:lnTo>
                  <a:lnTo>
                    <a:pt x="278117" y="1727200"/>
                  </a:lnTo>
                  <a:lnTo>
                    <a:pt x="294944" y="1727200"/>
                  </a:lnTo>
                  <a:lnTo>
                    <a:pt x="312216" y="1854200"/>
                  </a:lnTo>
                  <a:lnTo>
                    <a:pt x="329946" y="1854200"/>
                  </a:lnTo>
                  <a:lnTo>
                    <a:pt x="348132" y="1981200"/>
                  </a:lnTo>
                  <a:lnTo>
                    <a:pt x="366750" y="1981200"/>
                  </a:lnTo>
                  <a:lnTo>
                    <a:pt x="385826" y="2108200"/>
                  </a:lnTo>
                  <a:lnTo>
                    <a:pt x="405333" y="2108200"/>
                  </a:lnTo>
                  <a:lnTo>
                    <a:pt x="425284" y="2235200"/>
                  </a:lnTo>
                  <a:lnTo>
                    <a:pt x="466509" y="2235200"/>
                  </a:lnTo>
                  <a:lnTo>
                    <a:pt x="487768" y="2362200"/>
                  </a:lnTo>
                  <a:lnTo>
                    <a:pt x="509460" y="2362200"/>
                  </a:lnTo>
                  <a:lnTo>
                    <a:pt x="531583" y="2489200"/>
                  </a:lnTo>
                  <a:lnTo>
                    <a:pt x="554126" y="2489200"/>
                  </a:lnTo>
                  <a:lnTo>
                    <a:pt x="577113" y="2616200"/>
                  </a:lnTo>
                  <a:lnTo>
                    <a:pt x="600506" y="2616200"/>
                  </a:lnTo>
                  <a:lnTo>
                    <a:pt x="624332" y="2743200"/>
                  </a:lnTo>
                  <a:lnTo>
                    <a:pt x="673239" y="2743200"/>
                  </a:lnTo>
                  <a:lnTo>
                    <a:pt x="698322" y="2870200"/>
                  </a:lnTo>
                  <a:lnTo>
                    <a:pt x="723811" y="2870200"/>
                  </a:lnTo>
                  <a:lnTo>
                    <a:pt x="749719" y="2997200"/>
                  </a:lnTo>
                  <a:lnTo>
                    <a:pt x="776033" y="2997200"/>
                  </a:lnTo>
                  <a:lnTo>
                    <a:pt x="802754" y="3124200"/>
                  </a:lnTo>
                  <a:lnTo>
                    <a:pt x="857415" y="3124200"/>
                  </a:lnTo>
                  <a:lnTo>
                    <a:pt x="885355" y="3251200"/>
                  </a:lnTo>
                  <a:lnTo>
                    <a:pt x="913688" y="3251200"/>
                  </a:lnTo>
                  <a:lnTo>
                    <a:pt x="942428" y="3378200"/>
                  </a:lnTo>
                  <a:lnTo>
                    <a:pt x="1001077" y="3378200"/>
                  </a:lnTo>
                  <a:lnTo>
                    <a:pt x="1030998" y="3505200"/>
                  </a:lnTo>
                  <a:lnTo>
                    <a:pt x="1061300" y="3505200"/>
                  </a:lnTo>
                  <a:lnTo>
                    <a:pt x="1091996" y="3632200"/>
                  </a:lnTo>
                  <a:lnTo>
                    <a:pt x="1123086" y="3632200"/>
                  </a:lnTo>
                  <a:lnTo>
                    <a:pt x="1154544" y="3759200"/>
                  </a:lnTo>
                  <a:lnTo>
                    <a:pt x="1218628" y="3759200"/>
                  </a:lnTo>
                  <a:lnTo>
                    <a:pt x="1251229" y="3886200"/>
                  </a:lnTo>
                  <a:lnTo>
                    <a:pt x="1284211" y="3886200"/>
                  </a:lnTo>
                  <a:lnTo>
                    <a:pt x="1317574" y="4013200"/>
                  </a:lnTo>
                  <a:lnTo>
                    <a:pt x="1385404" y="4013200"/>
                  </a:lnTo>
                  <a:lnTo>
                    <a:pt x="1419872" y="4140200"/>
                  </a:lnTo>
                  <a:lnTo>
                    <a:pt x="1489900" y="4140200"/>
                  </a:lnTo>
                  <a:lnTo>
                    <a:pt x="1525460" y="4267200"/>
                  </a:lnTo>
                  <a:lnTo>
                    <a:pt x="1561376" y="4267200"/>
                  </a:lnTo>
                  <a:lnTo>
                    <a:pt x="1597660" y="4394200"/>
                  </a:lnTo>
                  <a:lnTo>
                    <a:pt x="1671281" y="4394200"/>
                  </a:lnTo>
                  <a:lnTo>
                    <a:pt x="1708619" y="4521200"/>
                  </a:lnTo>
                  <a:lnTo>
                    <a:pt x="1784350" y="4521200"/>
                  </a:lnTo>
                  <a:lnTo>
                    <a:pt x="1822729" y="4648200"/>
                  </a:lnTo>
                  <a:lnTo>
                    <a:pt x="1900529" y="4648200"/>
                  </a:lnTo>
                  <a:lnTo>
                    <a:pt x="1939950" y="4775200"/>
                  </a:lnTo>
                  <a:lnTo>
                    <a:pt x="1979701" y="4775200"/>
                  </a:lnTo>
                  <a:lnTo>
                    <a:pt x="2019782" y="4902200"/>
                  </a:lnTo>
                  <a:lnTo>
                    <a:pt x="2100961" y="4902200"/>
                  </a:lnTo>
                  <a:lnTo>
                    <a:pt x="2142032" y="5029200"/>
                  </a:lnTo>
                  <a:lnTo>
                    <a:pt x="2225179" y="5029200"/>
                  </a:lnTo>
                  <a:lnTo>
                    <a:pt x="2267242" y="5156200"/>
                  </a:lnTo>
                  <a:lnTo>
                    <a:pt x="2352332" y="5156200"/>
                  </a:lnTo>
                  <a:lnTo>
                    <a:pt x="2395359" y="5283200"/>
                  </a:lnTo>
                  <a:lnTo>
                    <a:pt x="2482342" y="5283200"/>
                  </a:lnTo>
                  <a:lnTo>
                    <a:pt x="2526309" y="5410200"/>
                  </a:lnTo>
                  <a:lnTo>
                    <a:pt x="2660053" y="5410200"/>
                  </a:lnTo>
                  <a:lnTo>
                    <a:pt x="2705239" y="5537200"/>
                  </a:lnTo>
                  <a:lnTo>
                    <a:pt x="2796527" y="5537200"/>
                  </a:lnTo>
                  <a:lnTo>
                    <a:pt x="2842628" y="5664200"/>
                  </a:lnTo>
                  <a:lnTo>
                    <a:pt x="2935694" y="5664200"/>
                  </a:lnTo>
                  <a:lnTo>
                    <a:pt x="2982671" y="5791200"/>
                  </a:lnTo>
                  <a:lnTo>
                    <a:pt x="3125330" y="5791200"/>
                  </a:lnTo>
                  <a:lnTo>
                    <a:pt x="3173450" y="5918200"/>
                  </a:lnTo>
                  <a:lnTo>
                    <a:pt x="3270542" y="5918200"/>
                  </a:lnTo>
                  <a:lnTo>
                    <a:pt x="3319513" y="6045200"/>
                  </a:lnTo>
                  <a:lnTo>
                    <a:pt x="3468052" y="6045200"/>
                  </a:lnTo>
                  <a:lnTo>
                    <a:pt x="3518103" y="6172200"/>
                  </a:lnTo>
                  <a:lnTo>
                    <a:pt x="3669881" y="6172200"/>
                  </a:lnTo>
                  <a:lnTo>
                    <a:pt x="3720985" y="6299200"/>
                  </a:lnTo>
                  <a:lnTo>
                    <a:pt x="3875900" y="6299200"/>
                  </a:lnTo>
                  <a:lnTo>
                    <a:pt x="3928033" y="6426200"/>
                  </a:lnTo>
                  <a:lnTo>
                    <a:pt x="4139120" y="6426200"/>
                  </a:lnTo>
                  <a:lnTo>
                    <a:pt x="4192511" y="6553200"/>
                  </a:lnTo>
                  <a:lnTo>
                    <a:pt x="4354106" y="6553200"/>
                  </a:lnTo>
                  <a:lnTo>
                    <a:pt x="4408449" y="6680200"/>
                  </a:lnTo>
                  <a:lnTo>
                    <a:pt x="4683633" y="6680200"/>
                  </a:lnTo>
                  <a:lnTo>
                    <a:pt x="4739348" y="6807200"/>
                  </a:lnTo>
                  <a:lnTo>
                    <a:pt x="4964417" y="6807200"/>
                  </a:lnTo>
                  <a:lnTo>
                    <a:pt x="5021224" y="6934200"/>
                  </a:lnTo>
                  <a:lnTo>
                    <a:pt x="5308397" y="6934200"/>
                  </a:lnTo>
                  <a:lnTo>
                    <a:pt x="5366436" y="7061200"/>
                  </a:lnTo>
                  <a:lnTo>
                    <a:pt x="5778271" y="7061200"/>
                  </a:lnTo>
                  <a:lnTo>
                    <a:pt x="5837872" y="7188200"/>
                  </a:lnTo>
                  <a:lnTo>
                    <a:pt x="6321069" y="7188200"/>
                  </a:lnTo>
                  <a:lnTo>
                    <a:pt x="6382245" y="7315200"/>
                  </a:lnTo>
                  <a:lnTo>
                    <a:pt x="9150985" y="7315200"/>
                  </a:lnTo>
                  <a:lnTo>
                    <a:pt x="9212161" y="7188200"/>
                  </a:lnTo>
                  <a:lnTo>
                    <a:pt x="9695358" y="7188200"/>
                  </a:lnTo>
                  <a:lnTo>
                    <a:pt x="9754959" y="7061200"/>
                  </a:lnTo>
                  <a:lnTo>
                    <a:pt x="10166782" y="7061200"/>
                  </a:lnTo>
                  <a:lnTo>
                    <a:pt x="10224833" y="6934200"/>
                  </a:lnTo>
                  <a:lnTo>
                    <a:pt x="10512006" y="6934200"/>
                  </a:lnTo>
                  <a:lnTo>
                    <a:pt x="10568813" y="6807200"/>
                  </a:lnTo>
                  <a:lnTo>
                    <a:pt x="10793882" y="6807200"/>
                  </a:lnTo>
                  <a:lnTo>
                    <a:pt x="10849597" y="6680200"/>
                  </a:lnTo>
                  <a:lnTo>
                    <a:pt x="11124781" y="6680200"/>
                  </a:lnTo>
                  <a:lnTo>
                    <a:pt x="11179124" y="6553200"/>
                  </a:lnTo>
                  <a:lnTo>
                    <a:pt x="11340719" y="6553200"/>
                  </a:lnTo>
                  <a:lnTo>
                    <a:pt x="11394110" y="6426200"/>
                  </a:lnTo>
                  <a:lnTo>
                    <a:pt x="11605184" y="6426200"/>
                  </a:lnTo>
                  <a:lnTo>
                    <a:pt x="11657330" y="6299200"/>
                  </a:lnTo>
                  <a:lnTo>
                    <a:pt x="11812232" y="6299200"/>
                  </a:lnTo>
                  <a:lnTo>
                    <a:pt x="11863349" y="6172200"/>
                  </a:lnTo>
                  <a:lnTo>
                    <a:pt x="12015127" y="6172200"/>
                  </a:lnTo>
                  <a:lnTo>
                    <a:pt x="12065178" y="6045200"/>
                  </a:lnTo>
                  <a:lnTo>
                    <a:pt x="12213717" y="6045200"/>
                  </a:lnTo>
                  <a:lnTo>
                    <a:pt x="12262688" y="5918200"/>
                  </a:lnTo>
                  <a:lnTo>
                    <a:pt x="12359780" y="5918200"/>
                  </a:lnTo>
                  <a:lnTo>
                    <a:pt x="12407900" y="5791200"/>
                  </a:lnTo>
                  <a:lnTo>
                    <a:pt x="12550559" y="5791200"/>
                  </a:lnTo>
                  <a:lnTo>
                    <a:pt x="12597536" y="5664200"/>
                  </a:lnTo>
                  <a:lnTo>
                    <a:pt x="12690602" y="5664200"/>
                  </a:lnTo>
                  <a:lnTo>
                    <a:pt x="12736690" y="5537200"/>
                  </a:lnTo>
                  <a:lnTo>
                    <a:pt x="12827991" y="5537200"/>
                  </a:lnTo>
                  <a:lnTo>
                    <a:pt x="12873177" y="5410200"/>
                  </a:lnTo>
                  <a:lnTo>
                    <a:pt x="13006921" y="5410200"/>
                  </a:lnTo>
                  <a:lnTo>
                    <a:pt x="13050888" y="5283200"/>
                  </a:lnTo>
                  <a:lnTo>
                    <a:pt x="13137871" y="5283200"/>
                  </a:lnTo>
                  <a:lnTo>
                    <a:pt x="13180898" y="5156200"/>
                  </a:lnTo>
                  <a:lnTo>
                    <a:pt x="13265976" y="5156200"/>
                  </a:lnTo>
                  <a:lnTo>
                    <a:pt x="13308038" y="5029200"/>
                  </a:lnTo>
                  <a:lnTo>
                    <a:pt x="13391185" y="5029200"/>
                  </a:lnTo>
                  <a:lnTo>
                    <a:pt x="13432269" y="4902200"/>
                  </a:lnTo>
                  <a:lnTo>
                    <a:pt x="13513448" y="4902200"/>
                  </a:lnTo>
                  <a:lnTo>
                    <a:pt x="13553529" y="4775200"/>
                  </a:lnTo>
                  <a:lnTo>
                    <a:pt x="13593280" y="4775200"/>
                  </a:lnTo>
                  <a:lnTo>
                    <a:pt x="13632688" y="4648200"/>
                  </a:lnTo>
                  <a:lnTo>
                    <a:pt x="13710488" y="4648200"/>
                  </a:lnTo>
                  <a:lnTo>
                    <a:pt x="13748880" y="4521200"/>
                  </a:lnTo>
                  <a:lnTo>
                    <a:pt x="13824611" y="4521200"/>
                  </a:lnTo>
                  <a:lnTo>
                    <a:pt x="13861949" y="4394200"/>
                  </a:lnTo>
                  <a:lnTo>
                    <a:pt x="13935570" y="4394200"/>
                  </a:lnTo>
                  <a:lnTo>
                    <a:pt x="13971854" y="4267200"/>
                  </a:lnTo>
                  <a:lnTo>
                    <a:pt x="14007770" y="4267200"/>
                  </a:lnTo>
                  <a:lnTo>
                    <a:pt x="14043330" y="4140200"/>
                  </a:lnTo>
                  <a:lnTo>
                    <a:pt x="14113358" y="4140200"/>
                  </a:lnTo>
                  <a:lnTo>
                    <a:pt x="14147826" y="4013200"/>
                  </a:lnTo>
                  <a:lnTo>
                    <a:pt x="14215656" y="4013200"/>
                  </a:lnTo>
                  <a:lnTo>
                    <a:pt x="14249019" y="3886200"/>
                  </a:lnTo>
                  <a:lnTo>
                    <a:pt x="14282001" y="3886200"/>
                  </a:lnTo>
                  <a:lnTo>
                    <a:pt x="14314602" y="3759200"/>
                  </a:lnTo>
                  <a:lnTo>
                    <a:pt x="14378673" y="3759200"/>
                  </a:lnTo>
                  <a:lnTo>
                    <a:pt x="14410144" y="3632200"/>
                  </a:lnTo>
                  <a:lnTo>
                    <a:pt x="14441221" y="3632200"/>
                  </a:lnTo>
                  <a:lnTo>
                    <a:pt x="14471917" y="3505200"/>
                  </a:lnTo>
                  <a:lnTo>
                    <a:pt x="14502232" y="3505200"/>
                  </a:lnTo>
                  <a:lnTo>
                    <a:pt x="14532140" y="3378200"/>
                  </a:lnTo>
                  <a:lnTo>
                    <a:pt x="14590802" y="3378200"/>
                  </a:lnTo>
                  <a:lnTo>
                    <a:pt x="14619542" y="3251200"/>
                  </a:lnTo>
                  <a:lnTo>
                    <a:pt x="14647875" y="3251200"/>
                  </a:lnTo>
                  <a:lnTo>
                    <a:pt x="14675803" y="3124200"/>
                  </a:lnTo>
                  <a:lnTo>
                    <a:pt x="14730476" y="3124200"/>
                  </a:lnTo>
                  <a:lnTo>
                    <a:pt x="14757197" y="2997200"/>
                  </a:lnTo>
                  <a:lnTo>
                    <a:pt x="14783511" y="2997200"/>
                  </a:lnTo>
                  <a:lnTo>
                    <a:pt x="14809419" y="2870200"/>
                  </a:lnTo>
                  <a:lnTo>
                    <a:pt x="14834908" y="2870200"/>
                  </a:lnTo>
                  <a:lnTo>
                    <a:pt x="14859991" y="2743200"/>
                  </a:lnTo>
                  <a:lnTo>
                    <a:pt x="14908899" y="2743200"/>
                  </a:lnTo>
                  <a:lnTo>
                    <a:pt x="14932711" y="2616200"/>
                  </a:lnTo>
                  <a:lnTo>
                    <a:pt x="14956117" y="2616200"/>
                  </a:lnTo>
                  <a:lnTo>
                    <a:pt x="14979091" y="2489200"/>
                  </a:lnTo>
                  <a:lnTo>
                    <a:pt x="15001647" y="2489200"/>
                  </a:lnTo>
                  <a:lnTo>
                    <a:pt x="15023770" y="2362200"/>
                  </a:lnTo>
                  <a:lnTo>
                    <a:pt x="15045462" y="2362200"/>
                  </a:lnTo>
                  <a:lnTo>
                    <a:pt x="15066721" y="2235200"/>
                  </a:lnTo>
                  <a:lnTo>
                    <a:pt x="15107946" y="2235200"/>
                  </a:lnTo>
                  <a:lnTo>
                    <a:pt x="15127897" y="2108200"/>
                  </a:lnTo>
                  <a:lnTo>
                    <a:pt x="15147405" y="2108200"/>
                  </a:lnTo>
                  <a:lnTo>
                    <a:pt x="15166467" y="1981200"/>
                  </a:lnTo>
                  <a:lnTo>
                    <a:pt x="15185098" y="1981200"/>
                  </a:lnTo>
                  <a:lnTo>
                    <a:pt x="15203272" y="1854200"/>
                  </a:lnTo>
                  <a:lnTo>
                    <a:pt x="15221014" y="1854200"/>
                  </a:lnTo>
                  <a:lnTo>
                    <a:pt x="15238286" y="1727200"/>
                  </a:lnTo>
                  <a:lnTo>
                    <a:pt x="15255113" y="1727200"/>
                  </a:lnTo>
                  <a:lnTo>
                    <a:pt x="15271496" y="1600200"/>
                  </a:lnTo>
                  <a:lnTo>
                    <a:pt x="15287409" y="1600200"/>
                  </a:lnTo>
                  <a:lnTo>
                    <a:pt x="15302865" y="1473200"/>
                  </a:lnTo>
                  <a:lnTo>
                    <a:pt x="15332405" y="1473200"/>
                  </a:lnTo>
                  <a:lnTo>
                    <a:pt x="15346477" y="1346200"/>
                  </a:lnTo>
                  <a:lnTo>
                    <a:pt x="15360079" y="1346200"/>
                  </a:lnTo>
                  <a:lnTo>
                    <a:pt x="15373223" y="1219200"/>
                  </a:lnTo>
                  <a:lnTo>
                    <a:pt x="15385885" y="1219200"/>
                  </a:lnTo>
                  <a:lnTo>
                    <a:pt x="15398077" y="1092200"/>
                  </a:lnTo>
                  <a:lnTo>
                    <a:pt x="15409799" y="1092200"/>
                  </a:lnTo>
                  <a:lnTo>
                    <a:pt x="15421051" y="965200"/>
                  </a:lnTo>
                  <a:lnTo>
                    <a:pt x="15431821" y="965200"/>
                  </a:lnTo>
                  <a:lnTo>
                    <a:pt x="15442108" y="838200"/>
                  </a:lnTo>
                  <a:lnTo>
                    <a:pt x="15451912" y="838200"/>
                  </a:lnTo>
                  <a:lnTo>
                    <a:pt x="15461222" y="711200"/>
                  </a:lnTo>
                  <a:lnTo>
                    <a:pt x="15470061" y="711200"/>
                  </a:lnTo>
                  <a:lnTo>
                    <a:pt x="15478405" y="584200"/>
                  </a:lnTo>
                  <a:lnTo>
                    <a:pt x="15486266" y="584200"/>
                  </a:lnTo>
                  <a:lnTo>
                    <a:pt x="15493619" y="457200"/>
                  </a:lnTo>
                  <a:lnTo>
                    <a:pt x="15500490" y="457200"/>
                  </a:lnTo>
                  <a:lnTo>
                    <a:pt x="15506865" y="330200"/>
                  </a:lnTo>
                  <a:lnTo>
                    <a:pt x="15512745" y="330200"/>
                  </a:lnTo>
                  <a:lnTo>
                    <a:pt x="15518118" y="203200"/>
                  </a:lnTo>
                  <a:lnTo>
                    <a:pt x="15522982" y="203200"/>
                  </a:lnTo>
                  <a:lnTo>
                    <a:pt x="15527350" y="76200"/>
                  </a:lnTo>
                  <a:lnTo>
                    <a:pt x="15531211" y="76200"/>
                  </a:lnTo>
                  <a:lnTo>
                    <a:pt x="15533231" y="0"/>
                  </a:lnTo>
                  <a:close/>
                </a:path>
                <a:path w="16910050" h="10287000">
                  <a:moveTo>
                    <a:pt x="16909669" y="7660233"/>
                  </a:moveTo>
                  <a:lnTo>
                    <a:pt x="16899992" y="7663662"/>
                  </a:lnTo>
                  <a:lnTo>
                    <a:pt x="16876941" y="7712291"/>
                  </a:lnTo>
                  <a:lnTo>
                    <a:pt x="16820706" y="7786179"/>
                  </a:lnTo>
                  <a:lnTo>
                    <a:pt x="16796017" y="7835379"/>
                  </a:lnTo>
                  <a:lnTo>
                    <a:pt x="16749878" y="7893634"/>
                  </a:lnTo>
                  <a:lnTo>
                    <a:pt x="16736429" y="7910462"/>
                  </a:lnTo>
                  <a:lnTo>
                    <a:pt x="16677907" y="7985163"/>
                  </a:lnTo>
                  <a:lnTo>
                    <a:pt x="16643719" y="8010779"/>
                  </a:lnTo>
                  <a:lnTo>
                    <a:pt x="16582301" y="8086509"/>
                  </a:lnTo>
                  <a:lnTo>
                    <a:pt x="16511283" y="8138693"/>
                  </a:lnTo>
                  <a:lnTo>
                    <a:pt x="16479368" y="8176984"/>
                  </a:lnTo>
                  <a:lnTo>
                    <a:pt x="16442741" y="8203476"/>
                  </a:lnTo>
                  <a:lnTo>
                    <a:pt x="16413163" y="8227466"/>
                  </a:lnTo>
                  <a:lnTo>
                    <a:pt x="16379139" y="8239544"/>
                  </a:lnTo>
                  <a:lnTo>
                    <a:pt x="16349155" y="8263687"/>
                  </a:lnTo>
                  <a:lnTo>
                    <a:pt x="16314662" y="8275942"/>
                  </a:lnTo>
                  <a:lnTo>
                    <a:pt x="16286137" y="8299551"/>
                  </a:lnTo>
                  <a:lnTo>
                    <a:pt x="16253270" y="8311223"/>
                  </a:lnTo>
                  <a:lnTo>
                    <a:pt x="16224530" y="8334908"/>
                  </a:lnTo>
                  <a:lnTo>
                    <a:pt x="16046933" y="8398002"/>
                  </a:lnTo>
                  <a:lnTo>
                    <a:pt x="16006953" y="8398726"/>
                  </a:lnTo>
                  <a:lnTo>
                    <a:pt x="15971381" y="8411362"/>
                  </a:lnTo>
                  <a:lnTo>
                    <a:pt x="15931680" y="8411985"/>
                  </a:lnTo>
                  <a:lnTo>
                    <a:pt x="15896349" y="8424545"/>
                  </a:lnTo>
                  <a:lnTo>
                    <a:pt x="15724010" y="8431860"/>
                  </a:lnTo>
                  <a:lnTo>
                    <a:pt x="15647416" y="8432114"/>
                  </a:lnTo>
                  <a:lnTo>
                    <a:pt x="15605519" y="8420036"/>
                  </a:lnTo>
                  <a:lnTo>
                    <a:pt x="15568321" y="8419782"/>
                  </a:lnTo>
                  <a:lnTo>
                    <a:pt x="15522321" y="8409165"/>
                  </a:lnTo>
                  <a:lnTo>
                    <a:pt x="15477147" y="8398256"/>
                  </a:lnTo>
                  <a:lnTo>
                    <a:pt x="15432647" y="8387105"/>
                  </a:lnTo>
                  <a:lnTo>
                    <a:pt x="15391143" y="8376399"/>
                  </a:lnTo>
                  <a:lnTo>
                    <a:pt x="15395791" y="8386724"/>
                  </a:lnTo>
                  <a:lnTo>
                    <a:pt x="15391029" y="8376374"/>
                  </a:lnTo>
                  <a:lnTo>
                    <a:pt x="15388692" y="8375764"/>
                  </a:lnTo>
                  <a:lnTo>
                    <a:pt x="15388108" y="8375980"/>
                  </a:lnTo>
                  <a:lnTo>
                    <a:pt x="15292654" y="8355978"/>
                  </a:lnTo>
                  <a:lnTo>
                    <a:pt x="15190394" y="8311439"/>
                  </a:lnTo>
                  <a:lnTo>
                    <a:pt x="15143912" y="8300999"/>
                  </a:lnTo>
                  <a:lnTo>
                    <a:pt x="15100948" y="8289303"/>
                  </a:lnTo>
                  <a:lnTo>
                    <a:pt x="15053679" y="8265668"/>
                  </a:lnTo>
                  <a:lnTo>
                    <a:pt x="14967001" y="8242554"/>
                  </a:lnTo>
                  <a:lnTo>
                    <a:pt x="14918843" y="8219224"/>
                  </a:lnTo>
                  <a:lnTo>
                    <a:pt x="14868347" y="8210207"/>
                  </a:lnTo>
                  <a:lnTo>
                    <a:pt x="14817052" y="8201482"/>
                  </a:lnTo>
                  <a:lnTo>
                    <a:pt x="14760651" y="8181073"/>
                  </a:lnTo>
                  <a:lnTo>
                    <a:pt x="14707616" y="8172971"/>
                  </a:lnTo>
                  <a:lnTo>
                    <a:pt x="14606765" y="8154886"/>
                  </a:lnTo>
                  <a:lnTo>
                    <a:pt x="14559636" y="8158150"/>
                  </a:lnTo>
                  <a:lnTo>
                    <a:pt x="14507528" y="8149704"/>
                  </a:lnTo>
                  <a:lnTo>
                    <a:pt x="14313230" y="8164817"/>
                  </a:lnTo>
                  <a:lnTo>
                    <a:pt x="14279029" y="8176984"/>
                  </a:lnTo>
                  <a:lnTo>
                    <a:pt x="14279029" y="8675637"/>
                  </a:lnTo>
                  <a:lnTo>
                    <a:pt x="14277429" y="8703158"/>
                  </a:lnTo>
                  <a:lnTo>
                    <a:pt x="14272260" y="8758911"/>
                  </a:lnTo>
                  <a:lnTo>
                    <a:pt x="14265021" y="8815400"/>
                  </a:lnTo>
                  <a:lnTo>
                    <a:pt x="14256080" y="8872474"/>
                  </a:lnTo>
                  <a:lnTo>
                    <a:pt x="14246416" y="8889390"/>
                  </a:lnTo>
                  <a:lnTo>
                    <a:pt x="14243025" y="8917546"/>
                  </a:lnTo>
                  <a:lnTo>
                    <a:pt x="14235011" y="8933878"/>
                  </a:lnTo>
                  <a:lnTo>
                    <a:pt x="14226553" y="8950363"/>
                  </a:lnTo>
                  <a:lnTo>
                    <a:pt x="14221905" y="8978963"/>
                  </a:lnTo>
                  <a:lnTo>
                    <a:pt x="14211884" y="8982519"/>
                  </a:lnTo>
                  <a:lnTo>
                    <a:pt x="14205903" y="8998128"/>
                  </a:lnTo>
                  <a:lnTo>
                    <a:pt x="14199680" y="9013812"/>
                  </a:lnTo>
                  <a:lnTo>
                    <a:pt x="14193190" y="9029598"/>
                  </a:lnTo>
                  <a:lnTo>
                    <a:pt x="14185049" y="9032494"/>
                  </a:lnTo>
                  <a:lnTo>
                    <a:pt x="14181074" y="9047378"/>
                  </a:lnTo>
                  <a:lnTo>
                    <a:pt x="14172718" y="9050350"/>
                  </a:lnTo>
                  <a:lnTo>
                    <a:pt x="14168450" y="9065349"/>
                  </a:lnTo>
                  <a:lnTo>
                    <a:pt x="14160907" y="9068029"/>
                  </a:lnTo>
                  <a:lnTo>
                    <a:pt x="14157528" y="9082697"/>
                  </a:lnTo>
                  <a:lnTo>
                    <a:pt x="14141907" y="9088247"/>
                  </a:lnTo>
                  <a:lnTo>
                    <a:pt x="14140472" y="9102230"/>
                  </a:lnTo>
                  <a:lnTo>
                    <a:pt x="14104874" y="9114879"/>
                  </a:lnTo>
                  <a:lnTo>
                    <a:pt x="14102652" y="9129154"/>
                  </a:lnTo>
                  <a:lnTo>
                    <a:pt x="14062355" y="9143467"/>
                  </a:lnTo>
                  <a:lnTo>
                    <a:pt x="14052322" y="9133561"/>
                  </a:lnTo>
                  <a:lnTo>
                    <a:pt x="14022997" y="9143975"/>
                  </a:lnTo>
                  <a:lnTo>
                    <a:pt x="14013752" y="9133776"/>
                  </a:lnTo>
                  <a:lnTo>
                    <a:pt x="13999718" y="9138755"/>
                  </a:lnTo>
                  <a:lnTo>
                    <a:pt x="13991158" y="9128328"/>
                  </a:lnTo>
                  <a:lnTo>
                    <a:pt x="13982726" y="9131325"/>
                  </a:lnTo>
                  <a:lnTo>
                    <a:pt x="13974458" y="9120784"/>
                  </a:lnTo>
                  <a:lnTo>
                    <a:pt x="13970534" y="9122181"/>
                  </a:lnTo>
                  <a:lnTo>
                    <a:pt x="13962456" y="9111564"/>
                  </a:lnTo>
                  <a:lnTo>
                    <a:pt x="13955294" y="9114117"/>
                  </a:lnTo>
                  <a:lnTo>
                    <a:pt x="13947420" y="9103436"/>
                  </a:lnTo>
                  <a:lnTo>
                    <a:pt x="13944079" y="9104617"/>
                  </a:lnTo>
                  <a:lnTo>
                    <a:pt x="13936790" y="9093733"/>
                  </a:lnTo>
                  <a:lnTo>
                    <a:pt x="13929398" y="9082875"/>
                  </a:lnTo>
                  <a:lnTo>
                    <a:pt x="13926757" y="9083815"/>
                  </a:lnTo>
                  <a:lnTo>
                    <a:pt x="13919949" y="9072753"/>
                  </a:lnTo>
                  <a:lnTo>
                    <a:pt x="13918260" y="9073363"/>
                  </a:lnTo>
                  <a:lnTo>
                    <a:pt x="13912456" y="9061945"/>
                  </a:lnTo>
                  <a:lnTo>
                    <a:pt x="13911034" y="9062453"/>
                  </a:lnTo>
                  <a:lnTo>
                    <a:pt x="13905471" y="9050947"/>
                  </a:lnTo>
                  <a:lnTo>
                    <a:pt x="13904443" y="9051315"/>
                  </a:lnTo>
                  <a:lnTo>
                    <a:pt x="13899325" y="9039657"/>
                  </a:lnTo>
                  <a:lnTo>
                    <a:pt x="13894359" y="9027935"/>
                  </a:lnTo>
                  <a:lnTo>
                    <a:pt x="13893826" y="9028125"/>
                  </a:lnTo>
                  <a:lnTo>
                    <a:pt x="13885329" y="9004198"/>
                  </a:lnTo>
                  <a:lnTo>
                    <a:pt x="13881405" y="8992108"/>
                  </a:lnTo>
                  <a:lnTo>
                    <a:pt x="13881964" y="8991917"/>
                  </a:lnTo>
                  <a:lnTo>
                    <a:pt x="13879017" y="8979484"/>
                  </a:lnTo>
                  <a:lnTo>
                    <a:pt x="13876363" y="8966949"/>
                  </a:lnTo>
                  <a:lnTo>
                    <a:pt x="13874014" y="8954300"/>
                  </a:lnTo>
                  <a:lnTo>
                    <a:pt x="13872007" y="8941537"/>
                  </a:lnTo>
                  <a:lnTo>
                    <a:pt x="13871537" y="8928227"/>
                  </a:lnTo>
                  <a:lnTo>
                    <a:pt x="13867295" y="8902776"/>
                  </a:lnTo>
                  <a:lnTo>
                    <a:pt x="13867752" y="8889136"/>
                  </a:lnTo>
                  <a:lnTo>
                    <a:pt x="13868603" y="8875357"/>
                  </a:lnTo>
                  <a:lnTo>
                    <a:pt x="13868718" y="8848369"/>
                  </a:lnTo>
                  <a:lnTo>
                    <a:pt x="13869530" y="8821115"/>
                  </a:lnTo>
                  <a:lnTo>
                    <a:pt x="13870991" y="8793645"/>
                  </a:lnTo>
                  <a:lnTo>
                    <a:pt x="13877277" y="8777935"/>
                  </a:lnTo>
                  <a:lnTo>
                    <a:pt x="13879411" y="8736736"/>
                  </a:lnTo>
                  <a:lnTo>
                    <a:pt x="13886587" y="8707234"/>
                  </a:lnTo>
                  <a:lnTo>
                    <a:pt x="13894537" y="8677453"/>
                  </a:lnTo>
                  <a:lnTo>
                    <a:pt x="13903249" y="8647405"/>
                  </a:lnTo>
                  <a:lnTo>
                    <a:pt x="13909180" y="8618347"/>
                  </a:lnTo>
                  <a:lnTo>
                    <a:pt x="13919886" y="8601062"/>
                  </a:lnTo>
                  <a:lnTo>
                    <a:pt x="13926884" y="8571624"/>
                  </a:lnTo>
                  <a:lnTo>
                    <a:pt x="13938733" y="8553933"/>
                  </a:lnTo>
                  <a:lnTo>
                    <a:pt x="13946023" y="8537867"/>
                  </a:lnTo>
                  <a:lnTo>
                    <a:pt x="13953643" y="8521687"/>
                  </a:lnTo>
                  <a:lnTo>
                    <a:pt x="13961580" y="8505393"/>
                  </a:lnTo>
                  <a:lnTo>
                    <a:pt x="13969873" y="8488959"/>
                  </a:lnTo>
                  <a:lnTo>
                    <a:pt x="13975969" y="8473326"/>
                  </a:lnTo>
                  <a:lnTo>
                    <a:pt x="13982306" y="8457590"/>
                  </a:lnTo>
                  <a:lnTo>
                    <a:pt x="13993114" y="8453755"/>
                  </a:lnTo>
                  <a:lnTo>
                    <a:pt x="13999871" y="8437880"/>
                  </a:lnTo>
                  <a:lnTo>
                    <a:pt x="14011453" y="8433765"/>
                  </a:lnTo>
                  <a:lnTo>
                    <a:pt x="14018984" y="8417611"/>
                  </a:lnTo>
                  <a:lnTo>
                    <a:pt x="14026693" y="8401393"/>
                  </a:lnTo>
                  <a:lnTo>
                    <a:pt x="14050467" y="8392947"/>
                  </a:lnTo>
                  <a:lnTo>
                    <a:pt x="14057935" y="8376818"/>
                  </a:lnTo>
                  <a:lnTo>
                    <a:pt x="14081735" y="8368360"/>
                  </a:lnTo>
                  <a:lnTo>
                    <a:pt x="14091717" y="8351329"/>
                  </a:lnTo>
                  <a:lnTo>
                    <a:pt x="14120444" y="8341131"/>
                  </a:lnTo>
                  <a:lnTo>
                    <a:pt x="14130693" y="8324012"/>
                  </a:lnTo>
                  <a:lnTo>
                    <a:pt x="14208849" y="8296249"/>
                  </a:lnTo>
                  <a:lnTo>
                    <a:pt x="14217307" y="8320189"/>
                  </a:lnTo>
                  <a:lnTo>
                    <a:pt x="14225245" y="8344332"/>
                  </a:lnTo>
                  <a:lnTo>
                    <a:pt x="14243685" y="8405165"/>
                  </a:lnTo>
                  <a:lnTo>
                    <a:pt x="14248562" y="8430387"/>
                  </a:lnTo>
                  <a:lnTo>
                    <a:pt x="14256741" y="8467915"/>
                  </a:lnTo>
                  <a:lnTo>
                    <a:pt x="14263942" y="8505787"/>
                  </a:lnTo>
                  <a:lnTo>
                    <a:pt x="14270152" y="8544027"/>
                  </a:lnTo>
                  <a:lnTo>
                    <a:pt x="14271435" y="8570519"/>
                  </a:lnTo>
                  <a:lnTo>
                    <a:pt x="14276210" y="8609254"/>
                  </a:lnTo>
                  <a:lnTo>
                    <a:pt x="14275918" y="8636317"/>
                  </a:lnTo>
                  <a:lnTo>
                    <a:pt x="14279029" y="8675637"/>
                  </a:lnTo>
                  <a:lnTo>
                    <a:pt x="14279029" y="8176984"/>
                  </a:lnTo>
                  <a:lnTo>
                    <a:pt x="14276781" y="8177771"/>
                  </a:lnTo>
                  <a:lnTo>
                    <a:pt x="14260348" y="8170126"/>
                  </a:lnTo>
                  <a:lnTo>
                    <a:pt x="14242783" y="8135937"/>
                  </a:lnTo>
                  <a:lnTo>
                    <a:pt x="14219225" y="8090395"/>
                  </a:lnTo>
                  <a:lnTo>
                    <a:pt x="14193952" y="8045463"/>
                  </a:lnTo>
                  <a:lnTo>
                    <a:pt x="14166977" y="8001140"/>
                  </a:lnTo>
                  <a:lnTo>
                    <a:pt x="14138288" y="7957413"/>
                  </a:lnTo>
                  <a:lnTo>
                    <a:pt x="14112367" y="7926197"/>
                  </a:lnTo>
                  <a:lnTo>
                    <a:pt x="14080592" y="7883563"/>
                  </a:lnTo>
                  <a:lnTo>
                    <a:pt x="14047115" y="7841551"/>
                  </a:lnTo>
                  <a:lnTo>
                    <a:pt x="14011783" y="7800187"/>
                  </a:lnTo>
                  <a:lnTo>
                    <a:pt x="13978750" y="7771498"/>
                  </a:lnTo>
                  <a:lnTo>
                    <a:pt x="13939393" y="7731569"/>
                  </a:lnTo>
                  <a:lnTo>
                    <a:pt x="13902081" y="7704391"/>
                  </a:lnTo>
                  <a:lnTo>
                    <a:pt x="13862457" y="7678039"/>
                  </a:lnTo>
                  <a:lnTo>
                    <a:pt x="13820394" y="7652550"/>
                  </a:lnTo>
                  <a:lnTo>
                    <a:pt x="13775766" y="7627963"/>
                  </a:lnTo>
                  <a:lnTo>
                    <a:pt x="13728472" y="7604341"/>
                  </a:lnTo>
                  <a:lnTo>
                    <a:pt x="13682625" y="7593673"/>
                  </a:lnTo>
                  <a:lnTo>
                    <a:pt x="13637870" y="7582611"/>
                  </a:lnTo>
                  <a:lnTo>
                    <a:pt x="13591616" y="7572083"/>
                  </a:lnTo>
                  <a:lnTo>
                    <a:pt x="13544029" y="7562037"/>
                  </a:lnTo>
                  <a:lnTo>
                    <a:pt x="13499503" y="7564374"/>
                  </a:lnTo>
                  <a:lnTo>
                    <a:pt x="13357035" y="7574559"/>
                  </a:lnTo>
                  <a:lnTo>
                    <a:pt x="13312889" y="7590244"/>
                  </a:lnTo>
                  <a:lnTo>
                    <a:pt x="13259905" y="7595590"/>
                  </a:lnTo>
                  <a:lnTo>
                    <a:pt x="12917767" y="7717129"/>
                  </a:lnTo>
                  <a:lnTo>
                    <a:pt x="12829324" y="7775511"/>
                  </a:lnTo>
                  <a:lnTo>
                    <a:pt x="12781179" y="7792606"/>
                  </a:lnTo>
                  <a:lnTo>
                    <a:pt x="12651639" y="7879067"/>
                  </a:lnTo>
                  <a:lnTo>
                    <a:pt x="12613513" y="7919567"/>
                  </a:lnTo>
                  <a:lnTo>
                    <a:pt x="12530125" y="7976146"/>
                  </a:lnTo>
                  <a:lnTo>
                    <a:pt x="12457265" y="8055940"/>
                  </a:lnTo>
                  <a:lnTo>
                    <a:pt x="12417958" y="8083385"/>
                  </a:lnTo>
                  <a:lnTo>
                    <a:pt x="12350001" y="8161426"/>
                  </a:lnTo>
                  <a:lnTo>
                    <a:pt x="12317159" y="8200060"/>
                  </a:lnTo>
                  <a:lnTo>
                    <a:pt x="12289333" y="8250364"/>
                  </a:lnTo>
                  <a:lnTo>
                    <a:pt x="12258065" y="8288439"/>
                  </a:lnTo>
                  <a:lnTo>
                    <a:pt x="12227611" y="8326209"/>
                  </a:lnTo>
                  <a:lnTo>
                    <a:pt x="12203748" y="8375116"/>
                  </a:lnTo>
                  <a:lnTo>
                    <a:pt x="12176189" y="8411870"/>
                  </a:lnTo>
                  <a:lnTo>
                    <a:pt x="12153481" y="8460372"/>
                  </a:lnTo>
                  <a:lnTo>
                    <a:pt x="12127103" y="8496694"/>
                  </a:lnTo>
                  <a:lnTo>
                    <a:pt x="12105602" y="8544763"/>
                  </a:lnTo>
                  <a:lnTo>
                    <a:pt x="12080456" y="8580653"/>
                  </a:lnTo>
                  <a:lnTo>
                    <a:pt x="12060212" y="8628278"/>
                  </a:lnTo>
                  <a:lnTo>
                    <a:pt x="12040603" y="8675675"/>
                  </a:lnTo>
                  <a:lnTo>
                    <a:pt x="12021655" y="8722843"/>
                  </a:lnTo>
                  <a:lnTo>
                    <a:pt x="12003392" y="8769756"/>
                  </a:lnTo>
                  <a:lnTo>
                    <a:pt x="11985803" y="8816442"/>
                  </a:lnTo>
                  <a:lnTo>
                    <a:pt x="11964657" y="8850909"/>
                  </a:lnTo>
                  <a:lnTo>
                    <a:pt x="11952732" y="8909050"/>
                  </a:lnTo>
                  <a:lnTo>
                    <a:pt x="11937276" y="8954973"/>
                  </a:lnTo>
                  <a:lnTo>
                    <a:pt x="11922557" y="9000642"/>
                  </a:lnTo>
                  <a:lnTo>
                    <a:pt x="11906974" y="9046616"/>
                  </a:lnTo>
                  <a:lnTo>
                    <a:pt x="11892051" y="9092349"/>
                  </a:lnTo>
                  <a:lnTo>
                    <a:pt x="11882082" y="9149791"/>
                  </a:lnTo>
                  <a:lnTo>
                    <a:pt x="11868607" y="9195016"/>
                  </a:lnTo>
                  <a:lnTo>
                    <a:pt x="11860174" y="9251925"/>
                  </a:lnTo>
                  <a:lnTo>
                    <a:pt x="11848313" y="9296565"/>
                  </a:lnTo>
                  <a:lnTo>
                    <a:pt x="11841569" y="9352877"/>
                  </a:lnTo>
                  <a:lnTo>
                    <a:pt x="11835727" y="9408858"/>
                  </a:lnTo>
                  <a:lnTo>
                    <a:pt x="11826596" y="9452534"/>
                  </a:lnTo>
                  <a:lnTo>
                    <a:pt x="11822684" y="9507842"/>
                  </a:lnTo>
                  <a:lnTo>
                    <a:pt x="11819814" y="9562770"/>
                  </a:lnTo>
                  <a:lnTo>
                    <a:pt x="11817998" y="9617316"/>
                  </a:lnTo>
                  <a:lnTo>
                    <a:pt x="11813057" y="9659518"/>
                  </a:lnTo>
                  <a:lnTo>
                    <a:pt x="11813502" y="9713265"/>
                  </a:lnTo>
                  <a:lnTo>
                    <a:pt x="11815089" y="9766605"/>
                  </a:lnTo>
                  <a:lnTo>
                    <a:pt x="11817845" y="9819538"/>
                  </a:lnTo>
                  <a:lnTo>
                    <a:pt x="11821719" y="9872078"/>
                  </a:lnTo>
                  <a:lnTo>
                    <a:pt x="11826646" y="9924237"/>
                  </a:lnTo>
                  <a:lnTo>
                    <a:pt x="11832590" y="9976028"/>
                  </a:lnTo>
                  <a:lnTo>
                    <a:pt x="11839512" y="10027488"/>
                  </a:lnTo>
                  <a:lnTo>
                    <a:pt x="11847335" y="10078618"/>
                  </a:lnTo>
                  <a:lnTo>
                    <a:pt x="11856301" y="10129342"/>
                  </a:lnTo>
                  <a:lnTo>
                    <a:pt x="11866105" y="10179774"/>
                  </a:lnTo>
                  <a:lnTo>
                    <a:pt x="11876723" y="10229913"/>
                  </a:lnTo>
                  <a:lnTo>
                    <a:pt x="11888153" y="10279761"/>
                  </a:lnTo>
                  <a:lnTo>
                    <a:pt x="11888000" y="10279812"/>
                  </a:lnTo>
                  <a:lnTo>
                    <a:pt x="11987416" y="10284930"/>
                  </a:lnTo>
                  <a:lnTo>
                    <a:pt x="11983555" y="10272814"/>
                  </a:lnTo>
                  <a:lnTo>
                    <a:pt x="11971884" y="10223055"/>
                  </a:lnTo>
                  <a:lnTo>
                    <a:pt x="11961025" y="10173005"/>
                  </a:lnTo>
                  <a:lnTo>
                    <a:pt x="11951005" y="10122649"/>
                  </a:lnTo>
                  <a:lnTo>
                    <a:pt x="11946039" y="10083990"/>
                  </a:lnTo>
                  <a:lnTo>
                    <a:pt x="11937619" y="10033063"/>
                  </a:lnTo>
                  <a:lnTo>
                    <a:pt x="11930012" y="9981857"/>
                  </a:lnTo>
                  <a:lnTo>
                    <a:pt x="11923725" y="9930181"/>
                  </a:lnTo>
                  <a:lnTo>
                    <a:pt x="11918340" y="9878187"/>
                  </a:lnTo>
                  <a:lnTo>
                    <a:pt x="11913908" y="9825850"/>
                  </a:lnTo>
                  <a:lnTo>
                    <a:pt x="11910479" y="9773158"/>
                  </a:lnTo>
                  <a:lnTo>
                    <a:pt x="11908130" y="9720072"/>
                  </a:lnTo>
                  <a:lnTo>
                    <a:pt x="11911165" y="9678568"/>
                  </a:lnTo>
                  <a:lnTo>
                    <a:pt x="11909108" y="9679305"/>
                  </a:lnTo>
                  <a:lnTo>
                    <a:pt x="11910797" y="9624784"/>
                  </a:lnTo>
                  <a:lnTo>
                    <a:pt x="11913730" y="9569831"/>
                  </a:lnTo>
                  <a:lnTo>
                    <a:pt x="11917845" y="9514459"/>
                  </a:lnTo>
                  <a:lnTo>
                    <a:pt x="11923090" y="9458693"/>
                  </a:lnTo>
                  <a:lnTo>
                    <a:pt x="11929389" y="9402547"/>
                  </a:lnTo>
                  <a:lnTo>
                    <a:pt x="11939651" y="9358465"/>
                  </a:lnTo>
                  <a:lnTo>
                    <a:pt x="11946446" y="9302140"/>
                  </a:lnTo>
                  <a:lnTo>
                    <a:pt x="11958282" y="9257500"/>
                  </a:lnTo>
                  <a:lnTo>
                    <a:pt x="11966639" y="9200629"/>
                  </a:lnTo>
                  <a:lnTo>
                    <a:pt x="11980012" y="9155443"/>
                  </a:lnTo>
                  <a:lnTo>
                    <a:pt x="11989880" y="9098026"/>
                  </a:lnTo>
                  <a:lnTo>
                    <a:pt x="12004739" y="9052306"/>
                  </a:lnTo>
                  <a:lnTo>
                    <a:pt x="12002097" y="9053246"/>
                  </a:lnTo>
                  <a:lnTo>
                    <a:pt x="12016118" y="9007831"/>
                  </a:lnTo>
                  <a:lnTo>
                    <a:pt x="12030761" y="8962199"/>
                  </a:lnTo>
                  <a:lnTo>
                    <a:pt x="12046026" y="8916340"/>
                  </a:lnTo>
                  <a:lnTo>
                    <a:pt x="12061927" y="8870264"/>
                  </a:lnTo>
                  <a:lnTo>
                    <a:pt x="12078487" y="8823947"/>
                  </a:lnTo>
                  <a:lnTo>
                    <a:pt x="12095721" y="8777389"/>
                  </a:lnTo>
                  <a:lnTo>
                    <a:pt x="12117883" y="8742566"/>
                  </a:lnTo>
                  <a:lnTo>
                    <a:pt x="12115343" y="8743467"/>
                  </a:lnTo>
                  <a:lnTo>
                    <a:pt x="12138050" y="8694966"/>
                  </a:lnTo>
                  <a:lnTo>
                    <a:pt x="12161482" y="8646211"/>
                  </a:lnTo>
                  <a:lnTo>
                    <a:pt x="12185637" y="8597189"/>
                  </a:lnTo>
                  <a:lnTo>
                    <a:pt x="12210517" y="8547925"/>
                  </a:lnTo>
                  <a:lnTo>
                    <a:pt x="12236133" y="8498395"/>
                  </a:lnTo>
                  <a:lnTo>
                    <a:pt x="12260174" y="8452955"/>
                  </a:lnTo>
                  <a:lnTo>
                    <a:pt x="12262218" y="8462162"/>
                  </a:lnTo>
                  <a:lnTo>
                    <a:pt x="12269724" y="8446021"/>
                  </a:lnTo>
                  <a:lnTo>
                    <a:pt x="12284723" y="8413737"/>
                  </a:lnTo>
                  <a:lnTo>
                    <a:pt x="12311990" y="8377098"/>
                  </a:lnTo>
                  <a:lnTo>
                    <a:pt x="12339853" y="8340242"/>
                  </a:lnTo>
                  <a:lnTo>
                    <a:pt x="12368352" y="8303171"/>
                  </a:lnTo>
                  <a:lnTo>
                    <a:pt x="12393295" y="8253870"/>
                  </a:lnTo>
                  <a:lnTo>
                    <a:pt x="12425134" y="8215604"/>
                  </a:lnTo>
                  <a:lnTo>
                    <a:pt x="12461875" y="8189074"/>
                  </a:lnTo>
                  <a:lnTo>
                    <a:pt x="12528766" y="8111401"/>
                  </a:lnTo>
                  <a:lnTo>
                    <a:pt x="12566980" y="8070875"/>
                  </a:lnTo>
                  <a:lnTo>
                    <a:pt x="12609944" y="8042122"/>
                  </a:lnTo>
                  <a:lnTo>
                    <a:pt x="12649175" y="8001241"/>
                  </a:lnTo>
                  <a:lnTo>
                    <a:pt x="12693193" y="7972120"/>
                  </a:lnTo>
                  <a:lnTo>
                    <a:pt x="12924181" y="7822679"/>
                  </a:lnTo>
                  <a:lnTo>
                    <a:pt x="12974460" y="7804810"/>
                  </a:lnTo>
                  <a:lnTo>
                    <a:pt x="13020650" y="7774927"/>
                  </a:lnTo>
                  <a:lnTo>
                    <a:pt x="13244856" y="7695273"/>
                  </a:lnTo>
                  <a:lnTo>
                    <a:pt x="13285673" y="7694257"/>
                  </a:lnTo>
                  <a:lnTo>
                    <a:pt x="13358394" y="7668412"/>
                  </a:lnTo>
                  <a:lnTo>
                    <a:pt x="13398767" y="7667549"/>
                  </a:lnTo>
                  <a:lnTo>
                    <a:pt x="13426923" y="7671028"/>
                  </a:lnTo>
                  <a:lnTo>
                    <a:pt x="13450659" y="7662596"/>
                  </a:lnTo>
                  <a:lnTo>
                    <a:pt x="13478459" y="7666202"/>
                  </a:lnTo>
                  <a:lnTo>
                    <a:pt x="13501802" y="7657909"/>
                  </a:lnTo>
                  <a:lnTo>
                    <a:pt x="13524383" y="7663358"/>
                  </a:lnTo>
                  <a:lnTo>
                    <a:pt x="13542467" y="7656931"/>
                  </a:lnTo>
                  <a:lnTo>
                    <a:pt x="13586435" y="7668273"/>
                  </a:lnTo>
                  <a:lnTo>
                    <a:pt x="13597890" y="7664209"/>
                  </a:lnTo>
                  <a:lnTo>
                    <a:pt x="13616953" y="7670901"/>
                  </a:lnTo>
                  <a:lnTo>
                    <a:pt x="13635774" y="7677696"/>
                  </a:lnTo>
                  <a:lnTo>
                    <a:pt x="13654392" y="7684567"/>
                  </a:lnTo>
                  <a:lnTo>
                    <a:pt x="13658317" y="7683170"/>
                  </a:lnTo>
                  <a:lnTo>
                    <a:pt x="13674433" y="7690917"/>
                  </a:lnTo>
                  <a:lnTo>
                    <a:pt x="13686054" y="7686789"/>
                  </a:lnTo>
                  <a:lnTo>
                    <a:pt x="13701713" y="7694714"/>
                  </a:lnTo>
                  <a:lnTo>
                    <a:pt x="13717156" y="7702702"/>
                  </a:lnTo>
                  <a:lnTo>
                    <a:pt x="13733069" y="7710525"/>
                  </a:lnTo>
                  <a:lnTo>
                    <a:pt x="13748639" y="7718463"/>
                  </a:lnTo>
                  <a:lnTo>
                    <a:pt x="13763905" y="7726527"/>
                  </a:lnTo>
                  <a:lnTo>
                    <a:pt x="13778878" y="7734681"/>
                  </a:lnTo>
                  <a:lnTo>
                    <a:pt x="13796315" y="7741958"/>
                  </a:lnTo>
                  <a:lnTo>
                    <a:pt x="13817499" y="7761389"/>
                  </a:lnTo>
                  <a:lnTo>
                    <a:pt x="13833945" y="7769034"/>
                  </a:lnTo>
                  <a:lnTo>
                    <a:pt x="13854202" y="7788783"/>
                  </a:lnTo>
                  <a:lnTo>
                    <a:pt x="13899096" y="7826756"/>
                  </a:lnTo>
                  <a:lnTo>
                    <a:pt x="13941260" y="7865681"/>
                  </a:lnTo>
                  <a:lnTo>
                    <a:pt x="13967892" y="7896657"/>
                  </a:lnTo>
                  <a:lnTo>
                    <a:pt x="13993495" y="7927988"/>
                  </a:lnTo>
                  <a:lnTo>
                    <a:pt x="14013879" y="7947698"/>
                  </a:lnTo>
                  <a:lnTo>
                    <a:pt x="14037640" y="7979689"/>
                  </a:lnTo>
                  <a:lnTo>
                    <a:pt x="14060411" y="8012036"/>
                  </a:lnTo>
                  <a:lnTo>
                    <a:pt x="14082281" y="8044701"/>
                  </a:lnTo>
                  <a:lnTo>
                    <a:pt x="14103223" y="8077695"/>
                  </a:lnTo>
                  <a:lnTo>
                    <a:pt x="14123175" y="8111045"/>
                  </a:lnTo>
                  <a:lnTo>
                    <a:pt x="14147445" y="8156321"/>
                  </a:lnTo>
                  <a:lnTo>
                    <a:pt x="14170038" y="8202219"/>
                  </a:lnTo>
                  <a:lnTo>
                    <a:pt x="14138072" y="8213572"/>
                  </a:lnTo>
                  <a:lnTo>
                    <a:pt x="14017549" y="8296821"/>
                  </a:lnTo>
                  <a:lnTo>
                    <a:pt x="13979525" y="8323808"/>
                  </a:lnTo>
                  <a:lnTo>
                    <a:pt x="13947343" y="8362188"/>
                  </a:lnTo>
                  <a:lnTo>
                    <a:pt x="13917079" y="8399894"/>
                  </a:lnTo>
                  <a:lnTo>
                    <a:pt x="13889050" y="8436813"/>
                  </a:lnTo>
                  <a:lnTo>
                    <a:pt x="13866521" y="8471764"/>
                  </a:lnTo>
                  <a:lnTo>
                    <a:pt x="13850226" y="8517992"/>
                  </a:lnTo>
                  <a:lnTo>
                    <a:pt x="13831557" y="8551583"/>
                  </a:lnTo>
                  <a:lnTo>
                    <a:pt x="13806310" y="8641410"/>
                  </a:lnTo>
                  <a:lnTo>
                    <a:pt x="13795261" y="8685771"/>
                  </a:lnTo>
                  <a:lnTo>
                    <a:pt x="13785787" y="8729574"/>
                  </a:lnTo>
                  <a:lnTo>
                    <a:pt x="13777938" y="8772792"/>
                  </a:lnTo>
                  <a:lnTo>
                    <a:pt x="13774014" y="8828100"/>
                  </a:lnTo>
                  <a:lnTo>
                    <a:pt x="13772820" y="8882431"/>
                  </a:lnTo>
                  <a:lnTo>
                    <a:pt x="13775373" y="8935428"/>
                  </a:lnTo>
                  <a:lnTo>
                    <a:pt x="13782650" y="8986761"/>
                  </a:lnTo>
                  <a:lnTo>
                    <a:pt x="13795642" y="9036050"/>
                  </a:lnTo>
                  <a:lnTo>
                    <a:pt x="13815352" y="9082964"/>
                  </a:lnTo>
                  <a:lnTo>
                    <a:pt x="13842759" y="9127134"/>
                  </a:lnTo>
                  <a:lnTo>
                    <a:pt x="13874890" y="9169629"/>
                  </a:lnTo>
                  <a:lnTo>
                    <a:pt x="13908799" y="9198013"/>
                  </a:lnTo>
                  <a:lnTo>
                    <a:pt x="13944333" y="9212351"/>
                  </a:lnTo>
                  <a:lnTo>
                    <a:pt x="13985621" y="9224632"/>
                  </a:lnTo>
                  <a:lnTo>
                    <a:pt x="14033119" y="9234716"/>
                  </a:lnTo>
                  <a:lnTo>
                    <a:pt x="14079169" y="9231833"/>
                  </a:lnTo>
                  <a:lnTo>
                    <a:pt x="14165555" y="9201150"/>
                  </a:lnTo>
                  <a:lnTo>
                    <a:pt x="14201597" y="9161386"/>
                  </a:lnTo>
                  <a:lnTo>
                    <a:pt x="14238796" y="9134691"/>
                  </a:lnTo>
                  <a:lnTo>
                    <a:pt x="14264488" y="9085135"/>
                  </a:lnTo>
                  <a:lnTo>
                    <a:pt x="14278026" y="9066847"/>
                  </a:lnTo>
                  <a:lnTo>
                    <a:pt x="14291551" y="9048559"/>
                  </a:lnTo>
                  <a:lnTo>
                    <a:pt x="14311579" y="9001023"/>
                  </a:lnTo>
                  <a:lnTo>
                    <a:pt x="14328483" y="8968054"/>
                  </a:lnTo>
                  <a:lnTo>
                    <a:pt x="14339342" y="8923769"/>
                  </a:lnTo>
                  <a:lnTo>
                    <a:pt x="14348435" y="8880107"/>
                  </a:lnTo>
                  <a:lnTo>
                    <a:pt x="14355801" y="8837054"/>
                  </a:lnTo>
                  <a:lnTo>
                    <a:pt x="14364272" y="8793607"/>
                  </a:lnTo>
                  <a:lnTo>
                    <a:pt x="14370838" y="8750846"/>
                  </a:lnTo>
                  <a:lnTo>
                    <a:pt x="14371142" y="8696833"/>
                  </a:lnTo>
                  <a:lnTo>
                    <a:pt x="14373593" y="8655520"/>
                  </a:lnTo>
                  <a:lnTo>
                    <a:pt x="14370444" y="8602739"/>
                  </a:lnTo>
                  <a:lnTo>
                    <a:pt x="14365313" y="8550643"/>
                  </a:lnTo>
                  <a:lnTo>
                    <a:pt x="14358226" y="8499246"/>
                  </a:lnTo>
                  <a:lnTo>
                    <a:pt x="14353451" y="8460511"/>
                  </a:lnTo>
                  <a:lnTo>
                    <a:pt x="14342517" y="8410486"/>
                  </a:lnTo>
                  <a:lnTo>
                    <a:pt x="14329702" y="8361134"/>
                  </a:lnTo>
                  <a:lnTo>
                    <a:pt x="14315008" y="8312442"/>
                  </a:lnTo>
                  <a:lnTo>
                    <a:pt x="14298473" y="8264411"/>
                  </a:lnTo>
                  <a:lnTo>
                    <a:pt x="14334897" y="8251469"/>
                  </a:lnTo>
                  <a:lnTo>
                    <a:pt x="14357249" y="8257006"/>
                  </a:lnTo>
                  <a:lnTo>
                    <a:pt x="14397317" y="8242770"/>
                  </a:lnTo>
                  <a:lnTo>
                    <a:pt x="14423390" y="8246986"/>
                  </a:lnTo>
                  <a:lnTo>
                    <a:pt x="14445044" y="8239290"/>
                  </a:lnTo>
                  <a:lnTo>
                    <a:pt x="14470761" y="8243633"/>
                  </a:lnTo>
                  <a:lnTo>
                    <a:pt x="14510639" y="8242948"/>
                  </a:lnTo>
                  <a:lnTo>
                    <a:pt x="14554264" y="8254403"/>
                  </a:lnTo>
                  <a:lnTo>
                    <a:pt x="14631657" y="8253857"/>
                  </a:lnTo>
                  <a:lnTo>
                    <a:pt x="14686458" y="8261350"/>
                  </a:lnTo>
                  <a:lnTo>
                    <a:pt x="14744688" y="8281098"/>
                  </a:lnTo>
                  <a:lnTo>
                    <a:pt x="14797837" y="8289163"/>
                  </a:lnTo>
                  <a:lnTo>
                    <a:pt x="14854403" y="8309508"/>
                  </a:lnTo>
                  <a:lnTo>
                    <a:pt x="14949424" y="8329663"/>
                  </a:lnTo>
                  <a:lnTo>
                    <a:pt x="15000504" y="8351952"/>
                  </a:lnTo>
                  <a:lnTo>
                    <a:pt x="15047049" y="8362366"/>
                  </a:lnTo>
                  <a:lnTo>
                    <a:pt x="15148319" y="8407260"/>
                  </a:lnTo>
                  <a:lnTo>
                    <a:pt x="15194801" y="8417700"/>
                  </a:lnTo>
                  <a:lnTo>
                    <a:pt x="15245791" y="8440014"/>
                  </a:lnTo>
                  <a:lnTo>
                    <a:pt x="15340546" y="8460270"/>
                  </a:lnTo>
                  <a:lnTo>
                    <a:pt x="15393061" y="8482038"/>
                  </a:lnTo>
                  <a:lnTo>
                    <a:pt x="15442121" y="8491563"/>
                  </a:lnTo>
                  <a:lnTo>
                    <a:pt x="15492070" y="8500770"/>
                  </a:lnTo>
                  <a:lnTo>
                    <a:pt x="15544191" y="8509216"/>
                  </a:lnTo>
                  <a:lnTo>
                    <a:pt x="15597340" y="8517293"/>
                  </a:lnTo>
                  <a:lnTo>
                    <a:pt x="15651404" y="8525040"/>
                  </a:lnTo>
                  <a:lnTo>
                    <a:pt x="15702039" y="8520532"/>
                  </a:lnTo>
                  <a:lnTo>
                    <a:pt x="15757665" y="8527720"/>
                  </a:lnTo>
                  <a:lnTo>
                    <a:pt x="15862237" y="8517534"/>
                  </a:lnTo>
                  <a:lnTo>
                    <a:pt x="15962135" y="8508987"/>
                  </a:lnTo>
                  <a:lnTo>
                    <a:pt x="16008363" y="8492566"/>
                  </a:lnTo>
                  <a:lnTo>
                    <a:pt x="16059099" y="8488020"/>
                  </a:lnTo>
                  <a:lnTo>
                    <a:pt x="16291763" y="8405368"/>
                  </a:lnTo>
                  <a:lnTo>
                    <a:pt x="16333089" y="8377212"/>
                  </a:lnTo>
                  <a:lnTo>
                    <a:pt x="16378428" y="8361108"/>
                  </a:lnTo>
                  <a:lnTo>
                    <a:pt x="16538905" y="8250174"/>
                  </a:lnTo>
                  <a:lnTo>
                    <a:pt x="16573602" y="8210905"/>
                  </a:lnTo>
                  <a:lnTo>
                    <a:pt x="16611981" y="8183791"/>
                  </a:lnTo>
                  <a:lnTo>
                    <a:pt x="16645598" y="8144891"/>
                  </a:lnTo>
                  <a:lnTo>
                    <a:pt x="16682962" y="8118145"/>
                  </a:lnTo>
                  <a:lnTo>
                    <a:pt x="16715537" y="8079613"/>
                  </a:lnTo>
                  <a:lnTo>
                    <a:pt x="16779024" y="8003146"/>
                  </a:lnTo>
                  <a:lnTo>
                    <a:pt x="16840213" y="7927492"/>
                  </a:lnTo>
                  <a:lnTo>
                    <a:pt x="16898087" y="7853032"/>
                  </a:lnTo>
                  <a:lnTo>
                    <a:pt x="16909149" y="7835620"/>
                  </a:lnTo>
                  <a:lnTo>
                    <a:pt x="16909669" y="7660233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55202" y="3759131"/>
              <a:ext cx="4577715" cy="4572000"/>
            </a:xfrm>
            <a:custGeom>
              <a:avLst/>
              <a:gdLst/>
              <a:ahLst/>
              <a:cxnLst/>
              <a:rect l="l" t="t" r="r" b="b"/>
              <a:pathLst>
                <a:path w="4577715" h="4572000">
                  <a:moveTo>
                    <a:pt x="2481274" y="12700"/>
                  </a:moveTo>
                  <a:lnTo>
                    <a:pt x="2096319" y="12700"/>
                  </a:lnTo>
                  <a:lnTo>
                    <a:pt x="2144050" y="0"/>
                  </a:lnTo>
                  <a:lnTo>
                    <a:pt x="2433544" y="0"/>
                  </a:lnTo>
                  <a:lnTo>
                    <a:pt x="2481274" y="12700"/>
                  </a:lnTo>
                  <a:close/>
                </a:path>
                <a:path w="4577715" h="4572000">
                  <a:moveTo>
                    <a:pt x="2669340" y="38100"/>
                  </a:moveTo>
                  <a:lnTo>
                    <a:pt x="1908253" y="38100"/>
                  </a:lnTo>
                  <a:lnTo>
                    <a:pt x="2001695" y="12700"/>
                  </a:lnTo>
                  <a:lnTo>
                    <a:pt x="2575898" y="12700"/>
                  </a:lnTo>
                  <a:lnTo>
                    <a:pt x="2669340" y="38100"/>
                  </a:lnTo>
                  <a:close/>
                </a:path>
                <a:path w="4577715" h="4572000">
                  <a:moveTo>
                    <a:pt x="2852358" y="76200"/>
                  </a:moveTo>
                  <a:lnTo>
                    <a:pt x="1725235" y="76200"/>
                  </a:lnTo>
                  <a:lnTo>
                    <a:pt x="1862001" y="38100"/>
                  </a:lnTo>
                  <a:lnTo>
                    <a:pt x="2715593" y="38100"/>
                  </a:lnTo>
                  <a:lnTo>
                    <a:pt x="2852358" y="76200"/>
                  </a:lnTo>
                  <a:close/>
                </a:path>
                <a:path w="4577715" h="4572000">
                  <a:moveTo>
                    <a:pt x="2761520" y="4533900"/>
                  </a:moveTo>
                  <a:lnTo>
                    <a:pt x="1816073" y="4533900"/>
                  </a:lnTo>
                  <a:lnTo>
                    <a:pt x="1504529" y="4445000"/>
                  </a:lnTo>
                  <a:lnTo>
                    <a:pt x="1461562" y="4419600"/>
                  </a:lnTo>
                  <a:lnTo>
                    <a:pt x="1376884" y="4394200"/>
                  </a:lnTo>
                  <a:lnTo>
                    <a:pt x="1335191" y="4368800"/>
                  </a:lnTo>
                  <a:lnTo>
                    <a:pt x="1293944" y="4356100"/>
                  </a:lnTo>
                  <a:lnTo>
                    <a:pt x="1212821" y="4305300"/>
                  </a:lnTo>
                  <a:lnTo>
                    <a:pt x="1172967" y="4292600"/>
                  </a:lnTo>
                  <a:lnTo>
                    <a:pt x="1094721" y="4241800"/>
                  </a:lnTo>
                  <a:lnTo>
                    <a:pt x="1018491" y="4191000"/>
                  </a:lnTo>
                  <a:lnTo>
                    <a:pt x="944358" y="4140200"/>
                  </a:lnTo>
                  <a:lnTo>
                    <a:pt x="908102" y="4114800"/>
                  </a:lnTo>
                  <a:lnTo>
                    <a:pt x="872400" y="4089400"/>
                  </a:lnTo>
                  <a:lnTo>
                    <a:pt x="837261" y="4064000"/>
                  </a:lnTo>
                  <a:lnTo>
                    <a:pt x="802696" y="4025900"/>
                  </a:lnTo>
                  <a:lnTo>
                    <a:pt x="768715" y="4000500"/>
                  </a:lnTo>
                  <a:lnTo>
                    <a:pt x="735328" y="3975100"/>
                  </a:lnTo>
                  <a:lnTo>
                    <a:pt x="702543" y="3937000"/>
                  </a:lnTo>
                  <a:lnTo>
                    <a:pt x="670373" y="3911600"/>
                  </a:lnTo>
                  <a:lnTo>
                    <a:pt x="638825" y="3873500"/>
                  </a:lnTo>
                  <a:lnTo>
                    <a:pt x="607911" y="3848100"/>
                  </a:lnTo>
                  <a:lnTo>
                    <a:pt x="577640" y="3810000"/>
                  </a:lnTo>
                  <a:lnTo>
                    <a:pt x="548022" y="3771900"/>
                  </a:lnTo>
                  <a:lnTo>
                    <a:pt x="519067" y="3746500"/>
                  </a:lnTo>
                  <a:lnTo>
                    <a:pt x="490785" y="3708400"/>
                  </a:lnTo>
                  <a:lnTo>
                    <a:pt x="463185" y="3670300"/>
                  </a:lnTo>
                  <a:lnTo>
                    <a:pt x="436279" y="3632200"/>
                  </a:lnTo>
                  <a:lnTo>
                    <a:pt x="410076" y="3594100"/>
                  </a:lnTo>
                  <a:lnTo>
                    <a:pt x="384585" y="3556000"/>
                  </a:lnTo>
                  <a:lnTo>
                    <a:pt x="359816" y="3517900"/>
                  </a:lnTo>
                  <a:lnTo>
                    <a:pt x="335781" y="3479800"/>
                  </a:lnTo>
                  <a:lnTo>
                    <a:pt x="312487" y="3441700"/>
                  </a:lnTo>
                  <a:lnTo>
                    <a:pt x="289946" y="3403600"/>
                  </a:lnTo>
                  <a:lnTo>
                    <a:pt x="268168" y="3365500"/>
                  </a:lnTo>
                  <a:lnTo>
                    <a:pt x="247162" y="3327400"/>
                  </a:lnTo>
                  <a:lnTo>
                    <a:pt x="226938" y="3289300"/>
                  </a:lnTo>
                  <a:lnTo>
                    <a:pt x="207506" y="3238500"/>
                  </a:lnTo>
                  <a:lnTo>
                    <a:pt x="188876" y="3200400"/>
                  </a:lnTo>
                  <a:lnTo>
                    <a:pt x="171058" y="3162300"/>
                  </a:lnTo>
                  <a:lnTo>
                    <a:pt x="154062" y="3111500"/>
                  </a:lnTo>
                  <a:lnTo>
                    <a:pt x="137897" y="3073400"/>
                  </a:lnTo>
                  <a:lnTo>
                    <a:pt x="122575" y="3035300"/>
                  </a:lnTo>
                  <a:lnTo>
                    <a:pt x="108104" y="2984500"/>
                  </a:lnTo>
                  <a:lnTo>
                    <a:pt x="94495" y="2946400"/>
                  </a:lnTo>
                  <a:lnTo>
                    <a:pt x="81758" y="2895600"/>
                  </a:lnTo>
                  <a:lnTo>
                    <a:pt x="69901" y="2857500"/>
                  </a:lnTo>
                  <a:lnTo>
                    <a:pt x="58937" y="2806700"/>
                  </a:lnTo>
                  <a:lnTo>
                    <a:pt x="48874" y="2768600"/>
                  </a:lnTo>
                  <a:lnTo>
                    <a:pt x="39722" y="2717800"/>
                  </a:lnTo>
                  <a:lnTo>
                    <a:pt x="31491" y="2667000"/>
                  </a:lnTo>
                  <a:lnTo>
                    <a:pt x="24191" y="2628900"/>
                  </a:lnTo>
                  <a:lnTo>
                    <a:pt x="17832" y="2578100"/>
                  </a:lnTo>
                  <a:lnTo>
                    <a:pt x="12425" y="2527300"/>
                  </a:lnTo>
                  <a:lnTo>
                    <a:pt x="7978" y="2476500"/>
                  </a:lnTo>
                  <a:lnTo>
                    <a:pt x="4502" y="2438400"/>
                  </a:lnTo>
                  <a:lnTo>
                    <a:pt x="2007" y="2387600"/>
                  </a:lnTo>
                  <a:lnTo>
                    <a:pt x="503" y="2336800"/>
                  </a:lnTo>
                  <a:lnTo>
                    <a:pt x="0" y="2286000"/>
                  </a:lnTo>
                  <a:lnTo>
                    <a:pt x="503" y="2235200"/>
                  </a:lnTo>
                  <a:lnTo>
                    <a:pt x="2007" y="2197100"/>
                  </a:lnTo>
                  <a:lnTo>
                    <a:pt x="4502" y="2146300"/>
                  </a:lnTo>
                  <a:lnTo>
                    <a:pt x="7978" y="2095500"/>
                  </a:lnTo>
                  <a:lnTo>
                    <a:pt x="12425" y="2044700"/>
                  </a:lnTo>
                  <a:lnTo>
                    <a:pt x="17832" y="2006600"/>
                  </a:lnTo>
                  <a:lnTo>
                    <a:pt x="24191" y="1955800"/>
                  </a:lnTo>
                  <a:lnTo>
                    <a:pt x="31491" y="1905000"/>
                  </a:lnTo>
                  <a:lnTo>
                    <a:pt x="39722" y="1866900"/>
                  </a:lnTo>
                  <a:lnTo>
                    <a:pt x="48874" y="1816100"/>
                  </a:lnTo>
                  <a:lnTo>
                    <a:pt x="58937" y="1765300"/>
                  </a:lnTo>
                  <a:lnTo>
                    <a:pt x="69901" y="1727200"/>
                  </a:lnTo>
                  <a:lnTo>
                    <a:pt x="81758" y="1676400"/>
                  </a:lnTo>
                  <a:lnTo>
                    <a:pt x="94495" y="1638300"/>
                  </a:lnTo>
                  <a:lnTo>
                    <a:pt x="108104" y="1587500"/>
                  </a:lnTo>
                  <a:lnTo>
                    <a:pt x="122575" y="1549400"/>
                  </a:lnTo>
                  <a:lnTo>
                    <a:pt x="137897" y="1511300"/>
                  </a:lnTo>
                  <a:lnTo>
                    <a:pt x="154062" y="1460500"/>
                  </a:lnTo>
                  <a:lnTo>
                    <a:pt x="171058" y="1422400"/>
                  </a:lnTo>
                  <a:lnTo>
                    <a:pt x="188876" y="1371600"/>
                  </a:lnTo>
                  <a:lnTo>
                    <a:pt x="207506" y="1333500"/>
                  </a:lnTo>
                  <a:lnTo>
                    <a:pt x="226938" y="1295400"/>
                  </a:lnTo>
                  <a:lnTo>
                    <a:pt x="247162" y="1257300"/>
                  </a:lnTo>
                  <a:lnTo>
                    <a:pt x="268168" y="1219200"/>
                  </a:lnTo>
                  <a:lnTo>
                    <a:pt x="289946" y="1168400"/>
                  </a:lnTo>
                  <a:lnTo>
                    <a:pt x="312487" y="1130300"/>
                  </a:lnTo>
                  <a:lnTo>
                    <a:pt x="335781" y="1092200"/>
                  </a:lnTo>
                  <a:lnTo>
                    <a:pt x="359816" y="1054100"/>
                  </a:lnTo>
                  <a:lnTo>
                    <a:pt x="384585" y="1016000"/>
                  </a:lnTo>
                  <a:lnTo>
                    <a:pt x="410076" y="977900"/>
                  </a:lnTo>
                  <a:lnTo>
                    <a:pt x="436279" y="939800"/>
                  </a:lnTo>
                  <a:lnTo>
                    <a:pt x="463185" y="914400"/>
                  </a:lnTo>
                  <a:lnTo>
                    <a:pt x="490785" y="876300"/>
                  </a:lnTo>
                  <a:lnTo>
                    <a:pt x="519067" y="838200"/>
                  </a:lnTo>
                  <a:lnTo>
                    <a:pt x="548022" y="800100"/>
                  </a:lnTo>
                  <a:lnTo>
                    <a:pt x="577640" y="774700"/>
                  </a:lnTo>
                  <a:lnTo>
                    <a:pt x="607911" y="736600"/>
                  </a:lnTo>
                  <a:lnTo>
                    <a:pt x="638825" y="698500"/>
                  </a:lnTo>
                  <a:lnTo>
                    <a:pt x="670373" y="673100"/>
                  </a:lnTo>
                  <a:lnTo>
                    <a:pt x="702543" y="635000"/>
                  </a:lnTo>
                  <a:lnTo>
                    <a:pt x="735328" y="609600"/>
                  </a:lnTo>
                  <a:lnTo>
                    <a:pt x="768715" y="584200"/>
                  </a:lnTo>
                  <a:lnTo>
                    <a:pt x="802696" y="546100"/>
                  </a:lnTo>
                  <a:lnTo>
                    <a:pt x="837261" y="520700"/>
                  </a:lnTo>
                  <a:lnTo>
                    <a:pt x="872400" y="495300"/>
                  </a:lnTo>
                  <a:lnTo>
                    <a:pt x="908102" y="469900"/>
                  </a:lnTo>
                  <a:lnTo>
                    <a:pt x="944358" y="431800"/>
                  </a:lnTo>
                  <a:lnTo>
                    <a:pt x="1018491" y="381000"/>
                  </a:lnTo>
                  <a:lnTo>
                    <a:pt x="1094721" y="330200"/>
                  </a:lnTo>
                  <a:lnTo>
                    <a:pt x="1133597" y="317500"/>
                  </a:lnTo>
                  <a:lnTo>
                    <a:pt x="1212821" y="266700"/>
                  </a:lnTo>
                  <a:lnTo>
                    <a:pt x="1253150" y="254000"/>
                  </a:lnTo>
                  <a:lnTo>
                    <a:pt x="1335191" y="203200"/>
                  </a:lnTo>
                  <a:lnTo>
                    <a:pt x="1419011" y="177800"/>
                  </a:lnTo>
                  <a:lnTo>
                    <a:pt x="1461562" y="152400"/>
                  </a:lnTo>
                  <a:lnTo>
                    <a:pt x="1635817" y="101600"/>
                  </a:lnTo>
                  <a:lnTo>
                    <a:pt x="1680344" y="76200"/>
                  </a:lnTo>
                  <a:lnTo>
                    <a:pt x="2897250" y="76200"/>
                  </a:lnTo>
                  <a:lnTo>
                    <a:pt x="2941776" y="101600"/>
                  </a:lnTo>
                  <a:lnTo>
                    <a:pt x="3116031" y="152400"/>
                  </a:lnTo>
                  <a:lnTo>
                    <a:pt x="3158582" y="177800"/>
                  </a:lnTo>
                  <a:lnTo>
                    <a:pt x="3242402" y="203200"/>
                  </a:lnTo>
                  <a:lnTo>
                    <a:pt x="3324443" y="254000"/>
                  </a:lnTo>
                  <a:lnTo>
                    <a:pt x="3364772" y="266700"/>
                  </a:lnTo>
                  <a:lnTo>
                    <a:pt x="3443996" y="317500"/>
                  </a:lnTo>
                  <a:lnTo>
                    <a:pt x="3482872" y="330200"/>
                  </a:lnTo>
                  <a:lnTo>
                    <a:pt x="3559102" y="381000"/>
                  </a:lnTo>
                  <a:lnTo>
                    <a:pt x="3633235" y="431800"/>
                  </a:lnTo>
                  <a:lnTo>
                    <a:pt x="3669491" y="469900"/>
                  </a:lnTo>
                  <a:lnTo>
                    <a:pt x="3705193" y="495300"/>
                  </a:lnTo>
                  <a:lnTo>
                    <a:pt x="3740332" y="520700"/>
                  </a:lnTo>
                  <a:lnTo>
                    <a:pt x="3774897" y="546100"/>
                  </a:lnTo>
                  <a:lnTo>
                    <a:pt x="3808878" y="584200"/>
                  </a:lnTo>
                  <a:lnTo>
                    <a:pt x="3842266" y="609600"/>
                  </a:lnTo>
                  <a:lnTo>
                    <a:pt x="3875050" y="635000"/>
                  </a:lnTo>
                  <a:lnTo>
                    <a:pt x="3907221" y="673100"/>
                  </a:lnTo>
                  <a:lnTo>
                    <a:pt x="3938768" y="698500"/>
                  </a:lnTo>
                  <a:lnTo>
                    <a:pt x="3969682" y="736600"/>
                  </a:lnTo>
                  <a:lnTo>
                    <a:pt x="3999954" y="774700"/>
                  </a:lnTo>
                  <a:lnTo>
                    <a:pt x="4029572" y="800100"/>
                  </a:lnTo>
                  <a:lnTo>
                    <a:pt x="4058527" y="838200"/>
                  </a:lnTo>
                  <a:lnTo>
                    <a:pt x="4086809" y="876300"/>
                  </a:lnTo>
                  <a:lnTo>
                    <a:pt x="4114408" y="914400"/>
                  </a:lnTo>
                  <a:lnTo>
                    <a:pt x="4141314" y="939800"/>
                  </a:lnTo>
                  <a:lnTo>
                    <a:pt x="4167518" y="977900"/>
                  </a:lnTo>
                  <a:lnTo>
                    <a:pt x="4193009" y="1016000"/>
                  </a:lnTo>
                  <a:lnTo>
                    <a:pt x="4217777" y="1054100"/>
                  </a:lnTo>
                  <a:lnTo>
                    <a:pt x="4241813" y="1092200"/>
                  </a:lnTo>
                  <a:lnTo>
                    <a:pt x="4265106" y="1130300"/>
                  </a:lnTo>
                  <a:lnTo>
                    <a:pt x="4287647" y="1168400"/>
                  </a:lnTo>
                  <a:lnTo>
                    <a:pt x="4309425" y="1219200"/>
                  </a:lnTo>
                  <a:lnTo>
                    <a:pt x="4330432" y="1257300"/>
                  </a:lnTo>
                  <a:lnTo>
                    <a:pt x="4350656" y="1295400"/>
                  </a:lnTo>
                  <a:lnTo>
                    <a:pt x="4370088" y="1333500"/>
                  </a:lnTo>
                  <a:lnTo>
                    <a:pt x="4388718" y="1371600"/>
                  </a:lnTo>
                  <a:lnTo>
                    <a:pt x="4406536" y="1422400"/>
                  </a:lnTo>
                  <a:lnTo>
                    <a:pt x="4423532" y="1460500"/>
                  </a:lnTo>
                  <a:lnTo>
                    <a:pt x="4439696" y="1511300"/>
                  </a:lnTo>
                  <a:lnTo>
                    <a:pt x="4455018" y="1549400"/>
                  </a:lnTo>
                  <a:lnTo>
                    <a:pt x="4469489" y="1587500"/>
                  </a:lnTo>
                  <a:lnTo>
                    <a:pt x="4483098" y="1638300"/>
                  </a:lnTo>
                  <a:lnTo>
                    <a:pt x="4495836" y="1676400"/>
                  </a:lnTo>
                  <a:lnTo>
                    <a:pt x="4507692" y="1727200"/>
                  </a:lnTo>
                  <a:lnTo>
                    <a:pt x="4518657" y="1765300"/>
                  </a:lnTo>
                  <a:lnTo>
                    <a:pt x="4528720" y="1816100"/>
                  </a:lnTo>
                  <a:lnTo>
                    <a:pt x="4537872" y="1866900"/>
                  </a:lnTo>
                  <a:lnTo>
                    <a:pt x="4546103" y="1905000"/>
                  </a:lnTo>
                  <a:lnTo>
                    <a:pt x="4553402" y="1955800"/>
                  </a:lnTo>
                  <a:lnTo>
                    <a:pt x="4559761" y="2006600"/>
                  </a:lnTo>
                  <a:lnTo>
                    <a:pt x="4565169" y="2044700"/>
                  </a:lnTo>
                  <a:lnTo>
                    <a:pt x="4569615" y="2095500"/>
                  </a:lnTo>
                  <a:lnTo>
                    <a:pt x="4573091" y="2146300"/>
                  </a:lnTo>
                  <a:lnTo>
                    <a:pt x="4575586" y="2197100"/>
                  </a:lnTo>
                  <a:lnTo>
                    <a:pt x="4577090" y="2235200"/>
                  </a:lnTo>
                  <a:lnTo>
                    <a:pt x="4577594" y="2273300"/>
                  </a:lnTo>
                  <a:lnTo>
                    <a:pt x="4577090" y="2336800"/>
                  </a:lnTo>
                  <a:lnTo>
                    <a:pt x="4575586" y="2387600"/>
                  </a:lnTo>
                  <a:lnTo>
                    <a:pt x="4573091" y="2438400"/>
                  </a:lnTo>
                  <a:lnTo>
                    <a:pt x="4569615" y="2476500"/>
                  </a:lnTo>
                  <a:lnTo>
                    <a:pt x="4565169" y="2527300"/>
                  </a:lnTo>
                  <a:lnTo>
                    <a:pt x="4559761" y="2578100"/>
                  </a:lnTo>
                  <a:lnTo>
                    <a:pt x="4553402" y="2628900"/>
                  </a:lnTo>
                  <a:lnTo>
                    <a:pt x="4546103" y="2667000"/>
                  </a:lnTo>
                  <a:lnTo>
                    <a:pt x="4537872" y="2717800"/>
                  </a:lnTo>
                  <a:lnTo>
                    <a:pt x="4528720" y="2768600"/>
                  </a:lnTo>
                  <a:lnTo>
                    <a:pt x="4518657" y="2806700"/>
                  </a:lnTo>
                  <a:lnTo>
                    <a:pt x="4507692" y="2857500"/>
                  </a:lnTo>
                  <a:lnTo>
                    <a:pt x="4495836" y="2895600"/>
                  </a:lnTo>
                  <a:lnTo>
                    <a:pt x="4483098" y="2946400"/>
                  </a:lnTo>
                  <a:lnTo>
                    <a:pt x="4469489" y="2984500"/>
                  </a:lnTo>
                  <a:lnTo>
                    <a:pt x="4455018" y="3035300"/>
                  </a:lnTo>
                  <a:lnTo>
                    <a:pt x="4439696" y="3073400"/>
                  </a:lnTo>
                  <a:lnTo>
                    <a:pt x="4423532" y="3111500"/>
                  </a:lnTo>
                  <a:lnTo>
                    <a:pt x="4406536" y="3162300"/>
                  </a:lnTo>
                  <a:lnTo>
                    <a:pt x="4388718" y="3200400"/>
                  </a:lnTo>
                  <a:lnTo>
                    <a:pt x="4370088" y="3238500"/>
                  </a:lnTo>
                  <a:lnTo>
                    <a:pt x="4350656" y="3289300"/>
                  </a:lnTo>
                  <a:lnTo>
                    <a:pt x="4330432" y="3327400"/>
                  </a:lnTo>
                  <a:lnTo>
                    <a:pt x="4309425" y="3365500"/>
                  </a:lnTo>
                  <a:lnTo>
                    <a:pt x="4287647" y="3403600"/>
                  </a:lnTo>
                  <a:lnTo>
                    <a:pt x="4265106" y="3441700"/>
                  </a:lnTo>
                  <a:lnTo>
                    <a:pt x="4241813" y="3479800"/>
                  </a:lnTo>
                  <a:lnTo>
                    <a:pt x="4217777" y="3517900"/>
                  </a:lnTo>
                  <a:lnTo>
                    <a:pt x="4193009" y="3556000"/>
                  </a:lnTo>
                  <a:lnTo>
                    <a:pt x="4167518" y="3594100"/>
                  </a:lnTo>
                  <a:lnTo>
                    <a:pt x="4141314" y="3632200"/>
                  </a:lnTo>
                  <a:lnTo>
                    <a:pt x="4114408" y="3670300"/>
                  </a:lnTo>
                  <a:lnTo>
                    <a:pt x="4086809" y="3708400"/>
                  </a:lnTo>
                  <a:lnTo>
                    <a:pt x="4058527" y="3746500"/>
                  </a:lnTo>
                  <a:lnTo>
                    <a:pt x="4029572" y="3771900"/>
                  </a:lnTo>
                  <a:lnTo>
                    <a:pt x="3999954" y="3810000"/>
                  </a:lnTo>
                  <a:lnTo>
                    <a:pt x="3969682" y="3848100"/>
                  </a:lnTo>
                  <a:lnTo>
                    <a:pt x="3938768" y="3873500"/>
                  </a:lnTo>
                  <a:lnTo>
                    <a:pt x="3907221" y="3911600"/>
                  </a:lnTo>
                  <a:lnTo>
                    <a:pt x="3875050" y="3937000"/>
                  </a:lnTo>
                  <a:lnTo>
                    <a:pt x="3842266" y="3975100"/>
                  </a:lnTo>
                  <a:lnTo>
                    <a:pt x="3808878" y="4000500"/>
                  </a:lnTo>
                  <a:lnTo>
                    <a:pt x="3774897" y="4025900"/>
                  </a:lnTo>
                  <a:lnTo>
                    <a:pt x="3740332" y="4064000"/>
                  </a:lnTo>
                  <a:lnTo>
                    <a:pt x="3705193" y="4089400"/>
                  </a:lnTo>
                  <a:lnTo>
                    <a:pt x="3669491" y="4114800"/>
                  </a:lnTo>
                  <a:lnTo>
                    <a:pt x="3633235" y="4140200"/>
                  </a:lnTo>
                  <a:lnTo>
                    <a:pt x="3559102" y="4191000"/>
                  </a:lnTo>
                  <a:lnTo>
                    <a:pt x="3482872" y="4241800"/>
                  </a:lnTo>
                  <a:lnTo>
                    <a:pt x="3404626" y="4292600"/>
                  </a:lnTo>
                  <a:lnTo>
                    <a:pt x="3364772" y="4305300"/>
                  </a:lnTo>
                  <a:lnTo>
                    <a:pt x="3283650" y="4356100"/>
                  </a:lnTo>
                  <a:lnTo>
                    <a:pt x="3242402" y="4368800"/>
                  </a:lnTo>
                  <a:lnTo>
                    <a:pt x="3200709" y="4394200"/>
                  </a:lnTo>
                  <a:lnTo>
                    <a:pt x="3116031" y="4419600"/>
                  </a:lnTo>
                  <a:lnTo>
                    <a:pt x="3073064" y="4445000"/>
                  </a:lnTo>
                  <a:lnTo>
                    <a:pt x="2761520" y="4533900"/>
                  </a:lnTo>
                  <a:close/>
                </a:path>
                <a:path w="4577715" h="4572000">
                  <a:moveTo>
                    <a:pt x="2622772" y="4559300"/>
                  </a:moveTo>
                  <a:lnTo>
                    <a:pt x="1954821" y="4559300"/>
                  </a:lnTo>
                  <a:lnTo>
                    <a:pt x="1862001" y="4533900"/>
                  </a:lnTo>
                  <a:lnTo>
                    <a:pt x="2715593" y="4533900"/>
                  </a:lnTo>
                  <a:lnTo>
                    <a:pt x="2622772" y="4559300"/>
                  </a:lnTo>
                  <a:close/>
                </a:path>
                <a:path w="4577715" h="4572000">
                  <a:moveTo>
                    <a:pt x="2528729" y="4572000"/>
                  </a:moveTo>
                  <a:lnTo>
                    <a:pt x="2048864" y="4572000"/>
                  </a:lnTo>
                  <a:lnTo>
                    <a:pt x="2001695" y="4559300"/>
                  </a:lnTo>
                  <a:lnTo>
                    <a:pt x="2575898" y="4559300"/>
                  </a:lnTo>
                  <a:lnTo>
                    <a:pt x="2528729" y="4572000"/>
                  </a:lnTo>
                  <a:close/>
                </a:path>
              </a:pathLst>
            </a:custGeom>
            <a:solidFill>
              <a:srgbClr val="607D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1562" y="3992661"/>
              <a:ext cx="4104874" cy="41021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977267"/>
              <a:ext cx="2695575" cy="1543050"/>
            </a:xfrm>
            <a:custGeom>
              <a:avLst/>
              <a:gdLst/>
              <a:ahLst/>
              <a:cxnLst/>
              <a:rect l="l" t="t" r="r" b="b"/>
              <a:pathLst>
                <a:path w="2695575" h="1543050">
                  <a:moveTo>
                    <a:pt x="1924388" y="1543049"/>
                  </a:moveTo>
                  <a:lnTo>
                    <a:pt x="0" y="1543049"/>
                  </a:lnTo>
                  <a:lnTo>
                    <a:pt x="0" y="0"/>
                  </a:lnTo>
                  <a:lnTo>
                    <a:pt x="1924403" y="0"/>
                  </a:lnTo>
                  <a:lnTo>
                    <a:pt x="1973180" y="1517"/>
                  </a:lnTo>
                  <a:lnTo>
                    <a:pt x="2021166" y="6010"/>
                  </a:lnTo>
                  <a:lnTo>
                    <a:pt x="2068255" y="13389"/>
                  </a:lnTo>
                  <a:lnTo>
                    <a:pt x="2114357" y="23562"/>
                  </a:lnTo>
                  <a:lnTo>
                    <a:pt x="2159382" y="36440"/>
                  </a:lnTo>
                  <a:lnTo>
                    <a:pt x="2203238" y="51931"/>
                  </a:lnTo>
                  <a:lnTo>
                    <a:pt x="2245836" y="69947"/>
                  </a:lnTo>
                  <a:lnTo>
                    <a:pt x="2287085" y="90395"/>
                  </a:lnTo>
                  <a:lnTo>
                    <a:pt x="2326896" y="113187"/>
                  </a:lnTo>
                  <a:lnTo>
                    <a:pt x="2365176" y="138231"/>
                  </a:lnTo>
                  <a:lnTo>
                    <a:pt x="2401837" y="165437"/>
                  </a:lnTo>
                  <a:lnTo>
                    <a:pt x="2436788" y="194714"/>
                  </a:lnTo>
                  <a:lnTo>
                    <a:pt x="2469938" y="225973"/>
                  </a:lnTo>
                  <a:lnTo>
                    <a:pt x="2501197" y="259124"/>
                  </a:lnTo>
                  <a:lnTo>
                    <a:pt x="2530475" y="294074"/>
                  </a:lnTo>
                  <a:lnTo>
                    <a:pt x="2557681" y="330735"/>
                  </a:lnTo>
                  <a:lnTo>
                    <a:pt x="2582725" y="369016"/>
                  </a:lnTo>
                  <a:lnTo>
                    <a:pt x="2605516" y="408826"/>
                  </a:lnTo>
                  <a:lnTo>
                    <a:pt x="2625965" y="450076"/>
                  </a:lnTo>
                  <a:lnTo>
                    <a:pt x="2643980" y="492674"/>
                  </a:lnTo>
                  <a:lnTo>
                    <a:pt x="2659472" y="536530"/>
                  </a:lnTo>
                  <a:lnTo>
                    <a:pt x="2672349" y="581554"/>
                  </a:lnTo>
                  <a:lnTo>
                    <a:pt x="2682523" y="627656"/>
                  </a:lnTo>
                  <a:lnTo>
                    <a:pt x="2689901" y="674746"/>
                  </a:lnTo>
                  <a:lnTo>
                    <a:pt x="2694395" y="722732"/>
                  </a:lnTo>
                  <a:lnTo>
                    <a:pt x="2695239" y="749868"/>
                  </a:lnTo>
                  <a:lnTo>
                    <a:pt x="2695239" y="793180"/>
                  </a:lnTo>
                  <a:lnTo>
                    <a:pt x="2689901" y="868302"/>
                  </a:lnTo>
                  <a:lnTo>
                    <a:pt x="2682523" y="915392"/>
                  </a:lnTo>
                  <a:lnTo>
                    <a:pt x="2672349" y="961494"/>
                  </a:lnTo>
                  <a:lnTo>
                    <a:pt x="2659472" y="1006518"/>
                  </a:lnTo>
                  <a:lnTo>
                    <a:pt x="2643980" y="1050374"/>
                  </a:lnTo>
                  <a:lnTo>
                    <a:pt x="2625965" y="1092972"/>
                  </a:lnTo>
                  <a:lnTo>
                    <a:pt x="2605516" y="1134222"/>
                  </a:lnTo>
                  <a:lnTo>
                    <a:pt x="2582725" y="1174032"/>
                  </a:lnTo>
                  <a:lnTo>
                    <a:pt x="2557681" y="1212313"/>
                  </a:lnTo>
                  <a:lnTo>
                    <a:pt x="2530475" y="1248974"/>
                  </a:lnTo>
                  <a:lnTo>
                    <a:pt x="2501197" y="1283924"/>
                  </a:lnTo>
                  <a:lnTo>
                    <a:pt x="2469938" y="1317075"/>
                  </a:lnTo>
                  <a:lnTo>
                    <a:pt x="2436788" y="1348334"/>
                  </a:lnTo>
                  <a:lnTo>
                    <a:pt x="2401837" y="1377611"/>
                  </a:lnTo>
                  <a:lnTo>
                    <a:pt x="2365176" y="1404817"/>
                  </a:lnTo>
                  <a:lnTo>
                    <a:pt x="2326896" y="1429861"/>
                  </a:lnTo>
                  <a:lnTo>
                    <a:pt x="2287085" y="1452653"/>
                  </a:lnTo>
                  <a:lnTo>
                    <a:pt x="2245836" y="1473101"/>
                  </a:lnTo>
                  <a:lnTo>
                    <a:pt x="2203238" y="1491117"/>
                  </a:lnTo>
                  <a:lnTo>
                    <a:pt x="2159382" y="1506608"/>
                  </a:lnTo>
                  <a:lnTo>
                    <a:pt x="2114357" y="1519486"/>
                  </a:lnTo>
                  <a:lnTo>
                    <a:pt x="2068255" y="1529659"/>
                  </a:lnTo>
                  <a:lnTo>
                    <a:pt x="2021166" y="1537038"/>
                  </a:lnTo>
                  <a:lnTo>
                    <a:pt x="1973180" y="1541531"/>
                  </a:lnTo>
                  <a:lnTo>
                    <a:pt x="1924388" y="1543049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95100" y="1273795"/>
              <a:ext cx="953135" cy="953135"/>
            </a:xfrm>
            <a:custGeom>
              <a:avLst/>
              <a:gdLst/>
              <a:ahLst/>
              <a:cxnLst/>
              <a:rect l="l" t="t" r="r" b="b"/>
              <a:pathLst>
                <a:path w="953135" h="953135">
                  <a:moveTo>
                    <a:pt x="476272" y="952545"/>
                  </a:moveTo>
                  <a:lnTo>
                    <a:pt x="427576" y="950087"/>
                  </a:lnTo>
                  <a:lnTo>
                    <a:pt x="380286" y="942869"/>
                  </a:lnTo>
                  <a:lnTo>
                    <a:pt x="334643" y="931133"/>
                  </a:lnTo>
                  <a:lnTo>
                    <a:pt x="290885" y="915118"/>
                  </a:lnTo>
                  <a:lnTo>
                    <a:pt x="249252" y="895062"/>
                  </a:lnTo>
                  <a:lnTo>
                    <a:pt x="209983" y="871206"/>
                  </a:lnTo>
                  <a:lnTo>
                    <a:pt x="173318" y="843788"/>
                  </a:lnTo>
                  <a:lnTo>
                    <a:pt x="139496" y="813049"/>
                  </a:lnTo>
                  <a:lnTo>
                    <a:pt x="108757" y="779227"/>
                  </a:lnTo>
                  <a:lnTo>
                    <a:pt x="81339" y="742562"/>
                  </a:lnTo>
                  <a:lnTo>
                    <a:pt x="57483" y="703293"/>
                  </a:lnTo>
                  <a:lnTo>
                    <a:pt x="37427" y="661660"/>
                  </a:lnTo>
                  <a:lnTo>
                    <a:pt x="21412" y="617902"/>
                  </a:lnTo>
                  <a:lnTo>
                    <a:pt x="9676" y="572259"/>
                  </a:lnTo>
                  <a:lnTo>
                    <a:pt x="2458" y="524969"/>
                  </a:lnTo>
                  <a:lnTo>
                    <a:pt x="0" y="476272"/>
                  </a:lnTo>
                  <a:lnTo>
                    <a:pt x="2458" y="427576"/>
                  </a:lnTo>
                  <a:lnTo>
                    <a:pt x="9676" y="380286"/>
                  </a:lnTo>
                  <a:lnTo>
                    <a:pt x="21412" y="334643"/>
                  </a:lnTo>
                  <a:lnTo>
                    <a:pt x="37427" y="290885"/>
                  </a:lnTo>
                  <a:lnTo>
                    <a:pt x="57483" y="249252"/>
                  </a:lnTo>
                  <a:lnTo>
                    <a:pt x="81339" y="209983"/>
                  </a:lnTo>
                  <a:lnTo>
                    <a:pt x="108757" y="173318"/>
                  </a:lnTo>
                  <a:lnTo>
                    <a:pt x="139496" y="139496"/>
                  </a:lnTo>
                  <a:lnTo>
                    <a:pt x="173318" y="108757"/>
                  </a:lnTo>
                  <a:lnTo>
                    <a:pt x="209983" y="81339"/>
                  </a:lnTo>
                  <a:lnTo>
                    <a:pt x="249252" y="57483"/>
                  </a:lnTo>
                  <a:lnTo>
                    <a:pt x="290885" y="37427"/>
                  </a:lnTo>
                  <a:lnTo>
                    <a:pt x="334643" y="21412"/>
                  </a:lnTo>
                  <a:lnTo>
                    <a:pt x="380286" y="9676"/>
                  </a:lnTo>
                  <a:lnTo>
                    <a:pt x="427576" y="2458"/>
                  </a:lnTo>
                  <a:lnTo>
                    <a:pt x="476272" y="0"/>
                  </a:lnTo>
                  <a:lnTo>
                    <a:pt x="524969" y="2458"/>
                  </a:lnTo>
                  <a:lnTo>
                    <a:pt x="572259" y="9676"/>
                  </a:lnTo>
                  <a:lnTo>
                    <a:pt x="617902" y="21412"/>
                  </a:lnTo>
                  <a:lnTo>
                    <a:pt x="661660" y="37427"/>
                  </a:lnTo>
                  <a:lnTo>
                    <a:pt x="703293" y="57483"/>
                  </a:lnTo>
                  <a:lnTo>
                    <a:pt x="742562" y="81339"/>
                  </a:lnTo>
                  <a:lnTo>
                    <a:pt x="779227" y="108757"/>
                  </a:lnTo>
                  <a:lnTo>
                    <a:pt x="786041" y="114949"/>
                  </a:lnTo>
                  <a:lnTo>
                    <a:pt x="352487" y="114949"/>
                  </a:lnTo>
                  <a:lnTo>
                    <a:pt x="315826" y="118456"/>
                  </a:lnTo>
                  <a:lnTo>
                    <a:pt x="282196" y="136994"/>
                  </a:lnTo>
                  <a:lnTo>
                    <a:pt x="253760" y="167130"/>
                  </a:lnTo>
                  <a:lnTo>
                    <a:pt x="230299" y="206348"/>
                  </a:lnTo>
                  <a:lnTo>
                    <a:pt x="211594" y="252128"/>
                  </a:lnTo>
                  <a:lnTo>
                    <a:pt x="197427" y="301952"/>
                  </a:lnTo>
                  <a:lnTo>
                    <a:pt x="187579" y="353303"/>
                  </a:lnTo>
                  <a:lnTo>
                    <a:pt x="181830" y="403662"/>
                  </a:lnTo>
                  <a:lnTo>
                    <a:pt x="179963" y="450511"/>
                  </a:lnTo>
                  <a:lnTo>
                    <a:pt x="184117" y="498823"/>
                  </a:lnTo>
                  <a:lnTo>
                    <a:pt x="196113" y="544346"/>
                  </a:lnTo>
                  <a:lnTo>
                    <a:pt x="215251" y="586453"/>
                  </a:lnTo>
                  <a:lnTo>
                    <a:pt x="240832" y="624517"/>
                  </a:lnTo>
                  <a:lnTo>
                    <a:pt x="272157" y="657911"/>
                  </a:lnTo>
                  <a:lnTo>
                    <a:pt x="308526" y="686007"/>
                  </a:lnTo>
                  <a:lnTo>
                    <a:pt x="349240" y="708178"/>
                  </a:lnTo>
                  <a:lnTo>
                    <a:pt x="393598" y="723798"/>
                  </a:lnTo>
                  <a:lnTo>
                    <a:pt x="372336" y="743809"/>
                  </a:lnTo>
                  <a:lnTo>
                    <a:pt x="355457" y="767730"/>
                  </a:lnTo>
                  <a:lnTo>
                    <a:pt x="343644" y="794885"/>
                  </a:lnTo>
                  <a:lnTo>
                    <a:pt x="337576" y="824597"/>
                  </a:lnTo>
                  <a:lnTo>
                    <a:pt x="336850" y="832143"/>
                  </a:lnTo>
                  <a:lnTo>
                    <a:pt x="342733" y="838679"/>
                  </a:lnTo>
                  <a:lnTo>
                    <a:pt x="784849" y="838679"/>
                  </a:lnTo>
                  <a:lnTo>
                    <a:pt x="779227" y="843788"/>
                  </a:lnTo>
                  <a:lnTo>
                    <a:pt x="742562" y="871206"/>
                  </a:lnTo>
                  <a:lnTo>
                    <a:pt x="703293" y="895062"/>
                  </a:lnTo>
                  <a:lnTo>
                    <a:pt x="661660" y="915118"/>
                  </a:lnTo>
                  <a:lnTo>
                    <a:pt x="617902" y="931133"/>
                  </a:lnTo>
                  <a:lnTo>
                    <a:pt x="572259" y="942869"/>
                  </a:lnTo>
                  <a:lnTo>
                    <a:pt x="524969" y="950087"/>
                  </a:lnTo>
                  <a:lnTo>
                    <a:pt x="476272" y="952545"/>
                  </a:lnTo>
                  <a:close/>
                </a:path>
                <a:path w="953135" h="953135">
                  <a:moveTo>
                    <a:pt x="454342" y="491450"/>
                  </a:moveTo>
                  <a:lnTo>
                    <a:pt x="402963" y="481382"/>
                  </a:lnTo>
                  <a:lnTo>
                    <a:pt x="370218" y="455081"/>
                  </a:lnTo>
                  <a:lnTo>
                    <a:pt x="352663" y="418399"/>
                  </a:lnTo>
                  <a:lnTo>
                    <a:pt x="346857" y="377188"/>
                  </a:lnTo>
                  <a:lnTo>
                    <a:pt x="349359" y="337301"/>
                  </a:lnTo>
                  <a:lnTo>
                    <a:pt x="358272" y="302327"/>
                  </a:lnTo>
                  <a:lnTo>
                    <a:pt x="371776" y="263961"/>
                  </a:lnTo>
                  <a:lnTo>
                    <a:pt x="384494" y="224067"/>
                  </a:lnTo>
                  <a:lnTo>
                    <a:pt x="391049" y="184512"/>
                  </a:lnTo>
                  <a:lnTo>
                    <a:pt x="388263" y="154261"/>
                  </a:lnTo>
                  <a:lnTo>
                    <a:pt x="376021" y="128979"/>
                  </a:lnTo>
                  <a:lnTo>
                    <a:pt x="352487" y="114949"/>
                  </a:lnTo>
                  <a:lnTo>
                    <a:pt x="786041" y="114949"/>
                  </a:lnTo>
                  <a:lnTo>
                    <a:pt x="843788" y="173318"/>
                  </a:lnTo>
                  <a:lnTo>
                    <a:pt x="871206" y="209983"/>
                  </a:lnTo>
                  <a:lnTo>
                    <a:pt x="895062" y="249252"/>
                  </a:lnTo>
                  <a:lnTo>
                    <a:pt x="915118" y="290885"/>
                  </a:lnTo>
                  <a:lnTo>
                    <a:pt x="931133" y="334643"/>
                  </a:lnTo>
                  <a:lnTo>
                    <a:pt x="942869" y="380286"/>
                  </a:lnTo>
                  <a:lnTo>
                    <a:pt x="950087" y="427576"/>
                  </a:lnTo>
                  <a:lnTo>
                    <a:pt x="951467" y="454908"/>
                  </a:lnTo>
                  <a:lnTo>
                    <a:pt x="682582" y="454908"/>
                  </a:lnTo>
                  <a:lnTo>
                    <a:pt x="646045" y="455865"/>
                  </a:lnTo>
                  <a:lnTo>
                    <a:pt x="607763" y="464011"/>
                  </a:lnTo>
                  <a:lnTo>
                    <a:pt x="568101" y="476699"/>
                  </a:lnTo>
                  <a:lnTo>
                    <a:pt x="527060" y="491405"/>
                  </a:lnTo>
                  <a:lnTo>
                    <a:pt x="456838" y="491405"/>
                  </a:lnTo>
                  <a:lnTo>
                    <a:pt x="454342" y="491450"/>
                  </a:lnTo>
                  <a:close/>
                </a:path>
                <a:path w="953135" h="953135">
                  <a:moveTo>
                    <a:pt x="784849" y="838679"/>
                  </a:moveTo>
                  <a:lnTo>
                    <a:pt x="620581" y="838679"/>
                  </a:lnTo>
                  <a:lnTo>
                    <a:pt x="626468" y="832143"/>
                  </a:lnTo>
                  <a:lnTo>
                    <a:pt x="625733" y="824597"/>
                  </a:lnTo>
                  <a:lnTo>
                    <a:pt x="619463" y="794267"/>
                  </a:lnTo>
                  <a:lnTo>
                    <a:pt x="607208" y="766622"/>
                  </a:lnTo>
                  <a:lnTo>
                    <a:pt x="589697" y="742385"/>
                  </a:lnTo>
                  <a:lnTo>
                    <a:pt x="567654" y="722275"/>
                  </a:lnTo>
                  <a:lnTo>
                    <a:pt x="619065" y="705750"/>
                  </a:lnTo>
                  <a:lnTo>
                    <a:pt x="664293" y="683573"/>
                  </a:lnTo>
                  <a:lnTo>
                    <a:pt x="702617" y="657088"/>
                  </a:lnTo>
                  <a:lnTo>
                    <a:pt x="733316" y="627635"/>
                  </a:lnTo>
                  <a:lnTo>
                    <a:pt x="755669" y="596558"/>
                  </a:lnTo>
                  <a:lnTo>
                    <a:pt x="772452" y="534901"/>
                  </a:lnTo>
                  <a:lnTo>
                    <a:pt x="765441" y="507004"/>
                  </a:lnTo>
                  <a:lnTo>
                    <a:pt x="747200" y="482853"/>
                  </a:lnTo>
                  <a:lnTo>
                    <a:pt x="717008" y="463788"/>
                  </a:lnTo>
                  <a:lnTo>
                    <a:pt x="682582" y="454908"/>
                  </a:lnTo>
                  <a:lnTo>
                    <a:pt x="951467" y="454908"/>
                  </a:lnTo>
                  <a:lnTo>
                    <a:pt x="950087" y="524969"/>
                  </a:lnTo>
                  <a:lnTo>
                    <a:pt x="942869" y="572259"/>
                  </a:lnTo>
                  <a:lnTo>
                    <a:pt x="931133" y="617902"/>
                  </a:lnTo>
                  <a:lnTo>
                    <a:pt x="915118" y="661660"/>
                  </a:lnTo>
                  <a:lnTo>
                    <a:pt x="895062" y="703293"/>
                  </a:lnTo>
                  <a:lnTo>
                    <a:pt x="871206" y="742562"/>
                  </a:lnTo>
                  <a:lnTo>
                    <a:pt x="843788" y="779227"/>
                  </a:lnTo>
                  <a:lnTo>
                    <a:pt x="813049" y="813049"/>
                  </a:lnTo>
                  <a:lnTo>
                    <a:pt x="784849" y="838679"/>
                  </a:lnTo>
                  <a:close/>
                </a:path>
                <a:path w="953135" h="953135">
                  <a:moveTo>
                    <a:pt x="481898" y="506168"/>
                  </a:moveTo>
                  <a:lnTo>
                    <a:pt x="364374" y="506168"/>
                  </a:lnTo>
                  <a:lnTo>
                    <a:pt x="407725" y="504533"/>
                  </a:lnTo>
                  <a:lnTo>
                    <a:pt x="456838" y="491405"/>
                  </a:lnTo>
                  <a:lnTo>
                    <a:pt x="527060" y="491405"/>
                  </a:lnTo>
                  <a:lnTo>
                    <a:pt x="486104" y="505113"/>
                  </a:lnTo>
                  <a:lnTo>
                    <a:pt x="481898" y="506168"/>
                  </a:lnTo>
                  <a:close/>
                </a:path>
                <a:path w="953135" h="953135">
                  <a:moveTo>
                    <a:pt x="402986" y="519931"/>
                  </a:moveTo>
                  <a:lnTo>
                    <a:pt x="361922" y="515622"/>
                  </a:lnTo>
                  <a:lnTo>
                    <a:pt x="321676" y="499973"/>
                  </a:lnTo>
                  <a:lnTo>
                    <a:pt x="333464" y="502564"/>
                  </a:lnTo>
                  <a:lnTo>
                    <a:pt x="364374" y="506168"/>
                  </a:lnTo>
                  <a:lnTo>
                    <a:pt x="481898" y="506168"/>
                  </a:lnTo>
                  <a:lnTo>
                    <a:pt x="444502" y="515545"/>
                  </a:lnTo>
                  <a:lnTo>
                    <a:pt x="402986" y="519931"/>
                  </a:lnTo>
                  <a:close/>
                </a:path>
                <a:path w="953135" h="953135">
                  <a:moveTo>
                    <a:pt x="607255" y="838679"/>
                  </a:moveTo>
                  <a:lnTo>
                    <a:pt x="356055" y="838679"/>
                  </a:lnTo>
                  <a:lnTo>
                    <a:pt x="361080" y="834844"/>
                  </a:lnTo>
                  <a:lnTo>
                    <a:pt x="362627" y="829318"/>
                  </a:lnTo>
                  <a:lnTo>
                    <a:pt x="379386" y="793248"/>
                  </a:lnTo>
                  <a:lnTo>
                    <a:pt x="406330" y="764658"/>
                  </a:lnTo>
                  <a:lnTo>
                    <a:pt x="441180" y="745832"/>
                  </a:lnTo>
                  <a:lnTo>
                    <a:pt x="481655" y="739049"/>
                  </a:lnTo>
                  <a:lnTo>
                    <a:pt x="522131" y="745832"/>
                  </a:lnTo>
                  <a:lnTo>
                    <a:pt x="556981" y="764658"/>
                  </a:lnTo>
                  <a:lnTo>
                    <a:pt x="583925" y="793248"/>
                  </a:lnTo>
                  <a:lnTo>
                    <a:pt x="600686" y="829318"/>
                  </a:lnTo>
                  <a:lnTo>
                    <a:pt x="602234" y="834844"/>
                  </a:lnTo>
                  <a:lnTo>
                    <a:pt x="607255" y="838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871349" y="3435203"/>
              <a:ext cx="3416935" cy="3416935"/>
            </a:xfrm>
            <a:custGeom>
              <a:avLst/>
              <a:gdLst/>
              <a:ahLst/>
              <a:cxnLst/>
              <a:rect l="l" t="t" r="r" b="b"/>
              <a:pathLst>
                <a:path w="3416934" h="3416934">
                  <a:moveTo>
                    <a:pt x="1708331" y="3416603"/>
                  </a:moveTo>
                  <a:lnTo>
                    <a:pt x="1659663" y="3415924"/>
                  </a:lnTo>
                  <a:lnTo>
                    <a:pt x="1611362" y="3413899"/>
                  </a:lnTo>
                  <a:lnTo>
                    <a:pt x="1563415" y="3410545"/>
                  </a:lnTo>
                  <a:lnTo>
                    <a:pt x="1515842" y="3405882"/>
                  </a:lnTo>
                  <a:lnTo>
                    <a:pt x="1468658" y="3399927"/>
                  </a:lnTo>
                  <a:lnTo>
                    <a:pt x="1421884" y="3392697"/>
                  </a:lnTo>
                  <a:lnTo>
                    <a:pt x="1375537" y="3384212"/>
                  </a:lnTo>
                  <a:lnTo>
                    <a:pt x="1329634" y="3374488"/>
                  </a:lnTo>
                  <a:lnTo>
                    <a:pt x="1284194" y="3363545"/>
                  </a:lnTo>
                  <a:lnTo>
                    <a:pt x="1239235" y="3351400"/>
                  </a:lnTo>
                  <a:lnTo>
                    <a:pt x="1194775" y="3338071"/>
                  </a:lnTo>
                  <a:lnTo>
                    <a:pt x="1150831" y="3323576"/>
                  </a:lnTo>
                  <a:lnTo>
                    <a:pt x="1107423" y="3307933"/>
                  </a:lnTo>
                  <a:lnTo>
                    <a:pt x="1064567" y="3291160"/>
                  </a:lnTo>
                  <a:lnTo>
                    <a:pt x="1022283" y="3273276"/>
                  </a:lnTo>
                  <a:lnTo>
                    <a:pt x="980588" y="3254298"/>
                  </a:lnTo>
                  <a:lnTo>
                    <a:pt x="939499" y="3234244"/>
                  </a:lnTo>
                  <a:lnTo>
                    <a:pt x="899036" y="3213133"/>
                  </a:lnTo>
                  <a:lnTo>
                    <a:pt x="859216" y="3190981"/>
                  </a:lnTo>
                  <a:lnTo>
                    <a:pt x="820057" y="3167808"/>
                  </a:lnTo>
                  <a:lnTo>
                    <a:pt x="781577" y="3143632"/>
                  </a:lnTo>
                  <a:lnTo>
                    <a:pt x="743794" y="3118470"/>
                  </a:lnTo>
                  <a:lnTo>
                    <a:pt x="706726" y="3092340"/>
                  </a:lnTo>
                  <a:lnTo>
                    <a:pt x="670392" y="3065261"/>
                  </a:lnTo>
                  <a:lnTo>
                    <a:pt x="634809" y="3037250"/>
                  </a:lnTo>
                  <a:lnTo>
                    <a:pt x="599995" y="3008326"/>
                  </a:lnTo>
                  <a:lnTo>
                    <a:pt x="565968" y="2978506"/>
                  </a:lnTo>
                  <a:lnTo>
                    <a:pt x="532747" y="2947809"/>
                  </a:lnTo>
                  <a:lnTo>
                    <a:pt x="500349" y="2916253"/>
                  </a:lnTo>
                  <a:lnTo>
                    <a:pt x="468793" y="2883855"/>
                  </a:lnTo>
                  <a:lnTo>
                    <a:pt x="438096" y="2850634"/>
                  </a:lnTo>
                  <a:lnTo>
                    <a:pt x="408276" y="2816607"/>
                  </a:lnTo>
                  <a:lnTo>
                    <a:pt x="379352" y="2781793"/>
                  </a:lnTo>
                  <a:lnTo>
                    <a:pt x="351341" y="2746210"/>
                  </a:lnTo>
                  <a:lnTo>
                    <a:pt x="324262" y="2709876"/>
                  </a:lnTo>
                  <a:lnTo>
                    <a:pt x="298132" y="2672808"/>
                  </a:lnTo>
                  <a:lnTo>
                    <a:pt x="272970" y="2635025"/>
                  </a:lnTo>
                  <a:lnTo>
                    <a:pt x="248794" y="2596546"/>
                  </a:lnTo>
                  <a:lnTo>
                    <a:pt x="225621" y="2557386"/>
                  </a:lnTo>
                  <a:lnTo>
                    <a:pt x="203470" y="2517566"/>
                  </a:lnTo>
                  <a:lnTo>
                    <a:pt x="182358" y="2477103"/>
                  </a:lnTo>
                  <a:lnTo>
                    <a:pt x="162304" y="2436014"/>
                  </a:lnTo>
                  <a:lnTo>
                    <a:pt x="143326" y="2394319"/>
                  </a:lnTo>
                  <a:lnTo>
                    <a:pt x="125442" y="2352035"/>
                  </a:lnTo>
                  <a:lnTo>
                    <a:pt x="108669" y="2309179"/>
                  </a:lnTo>
                  <a:lnTo>
                    <a:pt x="93027" y="2265771"/>
                  </a:lnTo>
                  <a:lnTo>
                    <a:pt x="78532" y="2221828"/>
                  </a:lnTo>
                  <a:lnTo>
                    <a:pt x="65202" y="2177367"/>
                  </a:lnTo>
                  <a:lnTo>
                    <a:pt x="53057" y="2132408"/>
                  </a:lnTo>
                  <a:lnTo>
                    <a:pt x="42114" y="2086968"/>
                  </a:lnTo>
                  <a:lnTo>
                    <a:pt x="32391" y="2041066"/>
                  </a:lnTo>
                  <a:lnTo>
                    <a:pt x="23905" y="1994718"/>
                  </a:lnTo>
                  <a:lnTo>
                    <a:pt x="16676" y="1947944"/>
                  </a:lnTo>
                  <a:lnTo>
                    <a:pt x="10720" y="1900761"/>
                  </a:lnTo>
                  <a:lnTo>
                    <a:pt x="6057" y="1853187"/>
                  </a:lnTo>
                  <a:lnTo>
                    <a:pt x="2704" y="1805240"/>
                  </a:lnTo>
                  <a:lnTo>
                    <a:pt x="679" y="1756939"/>
                  </a:lnTo>
                  <a:lnTo>
                    <a:pt x="0" y="1708301"/>
                  </a:lnTo>
                  <a:lnTo>
                    <a:pt x="679" y="1659663"/>
                  </a:lnTo>
                  <a:lnTo>
                    <a:pt x="2704" y="1611362"/>
                  </a:lnTo>
                  <a:lnTo>
                    <a:pt x="6057" y="1563416"/>
                  </a:lnTo>
                  <a:lnTo>
                    <a:pt x="10720" y="1515842"/>
                  </a:lnTo>
                  <a:lnTo>
                    <a:pt x="16676" y="1468659"/>
                  </a:lnTo>
                  <a:lnTo>
                    <a:pt x="23905" y="1421885"/>
                  </a:lnTo>
                  <a:lnTo>
                    <a:pt x="32391" y="1375537"/>
                  </a:lnTo>
                  <a:lnTo>
                    <a:pt x="42114" y="1329634"/>
                  </a:lnTo>
                  <a:lnTo>
                    <a:pt x="53057" y="1284194"/>
                  </a:lnTo>
                  <a:lnTo>
                    <a:pt x="65202" y="1239235"/>
                  </a:lnTo>
                  <a:lnTo>
                    <a:pt x="78532" y="1194775"/>
                  </a:lnTo>
                  <a:lnTo>
                    <a:pt x="93027" y="1150832"/>
                  </a:lnTo>
                  <a:lnTo>
                    <a:pt x="108669" y="1107423"/>
                  </a:lnTo>
                  <a:lnTo>
                    <a:pt x="125442" y="1064568"/>
                  </a:lnTo>
                  <a:lnTo>
                    <a:pt x="143326" y="1022283"/>
                  </a:lnTo>
                  <a:lnTo>
                    <a:pt x="162304" y="980588"/>
                  </a:lnTo>
                  <a:lnTo>
                    <a:pt x="182358" y="939500"/>
                  </a:lnTo>
                  <a:lnTo>
                    <a:pt x="203470" y="899036"/>
                  </a:lnTo>
                  <a:lnTo>
                    <a:pt x="225621" y="859216"/>
                  </a:lnTo>
                  <a:lnTo>
                    <a:pt x="248794" y="820057"/>
                  </a:lnTo>
                  <a:lnTo>
                    <a:pt x="272970" y="781577"/>
                  </a:lnTo>
                  <a:lnTo>
                    <a:pt x="298132" y="743794"/>
                  </a:lnTo>
                  <a:lnTo>
                    <a:pt x="324262" y="706726"/>
                  </a:lnTo>
                  <a:lnTo>
                    <a:pt x="351341" y="670392"/>
                  </a:lnTo>
                  <a:lnTo>
                    <a:pt x="379352" y="634809"/>
                  </a:lnTo>
                  <a:lnTo>
                    <a:pt x="408276" y="599995"/>
                  </a:lnTo>
                  <a:lnTo>
                    <a:pt x="438096" y="565969"/>
                  </a:lnTo>
                  <a:lnTo>
                    <a:pt x="468793" y="532747"/>
                  </a:lnTo>
                  <a:lnTo>
                    <a:pt x="500349" y="500349"/>
                  </a:lnTo>
                  <a:lnTo>
                    <a:pt x="532747" y="468793"/>
                  </a:lnTo>
                  <a:lnTo>
                    <a:pt x="565968" y="438096"/>
                  </a:lnTo>
                  <a:lnTo>
                    <a:pt x="599995" y="408276"/>
                  </a:lnTo>
                  <a:lnTo>
                    <a:pt x="634809" y="379352"/>
                  </a:lnTo>
                  <a:lnTo>
                    <a:pt x="670392" y="351341"/>
                  </a:lnTo>
                  <a:lnTo>
                    <a:pt x="706726" y="324262"/>
                  </a:lnTo>
                  <a:lnTo>
                    <a:pt x="743794" y="298133"/>
                  </a:lnTo>
                  <a:lnTo>
                    <a:pt x="781577" y="272970"/>
                  </a:lnTo>
                  <a:lnTo>
                    <a:pt x="820057" y="248794"/>
                  </a:lnTo>
                  <a:lnTo>
                    <a:pt x="859216" y="225621"/>
                  </a:lnTo>
                  <a:lnTo>
                    <a:pt x="899036" y="203470"/>
                  </a:lnTo>
                  <a:lnTo>
                    <a:pt x="939499" y="182358"/>
                  </a:lnTo>
                  <a:lnTo>
                    <a:pt x="980588" y="162304"/>
                  </a:lnTo>
                  <a:lnTo>
                    <a:pt x="1022283" y="143326"/>
                  </a:lnTo>
                  <a:lnTo>
                    <a:pt x="1064567" y="125442"/>
                  </a:lnTo>
                  <a:lnTo>
                    <a:pt x="1107423" y="108669"/>
                  </a:lnTo>
                  <a:lnTo>
                    <a:pt x="1150831" y="93027"/>
                  </a:lnTo>
                  <a:lnTo>
                    <a:pt x="1194775" y="78532"/>
                  </a:lnTo>
                  <a:lnTo>
                    <a:pt x="1239235" y="65203"/>
                  </a:lnTo>
                  <a:lnTo>
                    <a:pt x="1284194" y="53057"/>
                  </a:lnTo>
                  <a:lnTo>
                    <a:pt x="1329634" y="42114"/>
                  </a:lnTo>
                  <a:lnTo>
                    <a:pt x="1375537" y="32391"/>
                  </a:lnTo>
                  <a:lnTo>
                    <a:pt x="1421884" y="23905"/>
                  </a:lnTo>
                  <a:lnTo>
                    <a:pt x="1468658" y="16676"/>
                  </a:lnTo>
                  <a:lnTo>
                    <a:pt x="1515842" y="10720"/>
                  </a:lnTo>
                  <a:lnTo>
                    <a:pt x="1563415" y="6057"/>
                  </a:lnTo>
                  <a:lnTo>
                    <a:pt x="1611362" y="2704"/>
                  </a:lnTo>
                  <a:lnTo>
                    <a:pt x="1659663" y="679"/>
                  </a:lnTo>
                  <a:lnTo>
                    <a:pt x="1708301" y="0"/>
                  </a:lnTo>
                  <a:lnTo>
                    <a:pt x="1756939" y="679"/>
                  </a:lnTo>
                  <a:lnTo>
                    <a:pt x="1805240" y="2704"/>
                  </a:lnTo>
                  <a:lnTo>
                    <a:pt x="1853186" y="6057"/>
                  </a:lnTo>
                  <a:lnTo>
                    <a:pt x="1900760" y="10720"/>
                  </a:lnTo>
                  <a:lnTo>
                    <a:pt x="1947943" y="16676"/>
                  </a:lnTo>
                  <a:lnTo>
                    <a:pt x="1994718" y="23905"/>
                  </a:lnTo>
                  <a:lnTo>
                    <a:pt x="2041065" y="32391"/>
                  </a:lnTo>
                  <a:lnTo>
                    <a:pt x="2086968" y="42114"/>
                  </a:lnTo>
                  <a:lnTo>
                    <a:pt x="2132408" y="53057"/>
                  </a:lnTo>
                  <a:lnTo>
                    <a:pt x="2177367" y="65203"/>
                  </a:lnTo>
                  <a:lnTo>
                    <a:pt x="2221827" y="78532"/>
                  </a:lnTo>
                  <a:lnTo>
                    <a:pt x="2265770" y="93027"/>
                  </a:lnTo>
                  <a:lnTo>
                    <a:pt x="2309179" y="108669"/>
                  </a:lnTo>
                  <a:lnTo>
                    <a:pt x="2352034" y="125442"/>
                  </a:lnTo>
                  <a:lnTo>
                    <a:pt x="2394319" y="143326"/>
                  </a:lnTo>
                  <a:lnTo>
                    <a:pt x="2436014" y="162304"/>
                  </a:lnTo>
                  <a:lnTo>
                    <a:pt x="2477102" y="182358"/>
                  </a:lnTo>
                  <a:lnTo>
                    <a:pt x="2517566" y="203470"/>
                  </a:lnTo>
                  <a:lnTo>
                    <a:pt x="2557386" y="225621"/>
                  </a:lnTo>
                  <a:lnTo>
                    <a:pt x="2596545" y="248794"/>
                  </a:lnTo>
                  <a:lnTo>
                    <a:pt x="2635025" y="272970"/>
                  </a:lnTo>
                  <a:lnTo>
                    <a:pt x="2672808" y="298133"/>
                  </a:lnTo>
                  <a:lnTo>
                    <a:pt x="2709875" y="324262"/>
                  </a:lnTo>
                  <a:lnTo>
                    <a:pt x="2746210" y="351341"/>
                  </a:lnTo>
                  <a:lnTo>
                    <a:pt x="2781793" y="379352"/>
                  </a:lnTo>
                  <a:lnTo>
                    <a:pt x="2816607" y="408276"/>
                  </a:lnTo>
                  <a:lnTo>
                    <a:pt x="2850633" y="438096"/>
                  </a:lnTo>
                  <a:lnTo>
                    <a:pt x="2883855" y="468793"/>
                  </a:lnTo>
                  <a:lnTo>
                    <a:pt x="2916252" y="500349"/>
                  </a:lnTo>
                  <a:lnTo>
                    <a:pt x="2947809" y="532747"/>
                  </a:lnTo>
                  <a:lnTo>
                    <a:pt x="2978506" y="565969"/>
                  </a:lnTo>
                  <a:lnTo>
                    <a:pt x="3008326" y="599995"/>
                  </a:lnTo>
                  <a:lnTo>
                    <a:pt x="3037250" y="634809"/>
                  </a:lnTo>
                  <a:lnTo>
                    <a:pt x="3065261" y="670392"/>
                  </a:lnTo>
                  <a:lnTo>
                    <a:pt x="3092340" y="706726"/>
                  </a:lnTo>
                  <a:lnTo>
                    <a:pt x="3118469" y="743794"/>
                  </a:lnTo>
                  <a:lnTo>
                    <a:pt x="3143631" y="781577"/>
                  </a:lnTo>
                  <a:lnTo>
                    <a:pt x="3167808" y="820057"/>
                  </a:lnTo>
                  <a:lnTo>
                    <a:pt x="3190981" y="859216"/>
                  </a:lnTo>
                  <a:lnTo>
                    <a:pt x="3213132" y="899036"/>
                  </a:lnTo>
                  <a:lnTo>
                    <a:pt x="3234243" y="939500"/>
                  </a:lnTo>
                  <a:lnTo>
                    <a:pt x="3254297" y="980588"/>
                  </a:lnTo>
                  <a:lnTo>
                    <a:pt x="3273275" y="1022283"/>
                  </a:lnTo>
                  <a:lnTo>
                    <a:pt x="3291160" y="1064568"/>
                  </a:lnTo>
                  <a:lnTo>
                    <a:pt x="3307932" y="1107423"/>
                  </a:lnTo>
                  <a:lnTo>
                    <a:pt x="3323575" y="1150832"/>
                  </a:lnTo>
                  <a:lnTo>
                    <a:pt x="3338070" y="1194775"/>
                  </a:lnTo>
                  <a:lnTo>
                    <a:pt x="3351399" y="1239235"/>
                  </a:lnTo>
                  <a:lnTo>
                    <a:pt x="3363544" y="1284194"/>
                  </a:lnTo>
                  <a:lnTo>
                    <a:pt x="3374488" y="1329634"/>
                  </a:lnTo>
                  <a:lnTo>
                    <a:pt x="3384211" y="1375537"/>
                  </a:lnTo>
                  <a:lnTo>
                    <a:pt x="3392697" y="1421885"/>
                  </a:lnTo>
                  <a:lnTo>
                    <a:pt x="3399926" y="1468659"/>
                  </a:lnTo>
                  <a:lnTo>
                    <a:pt x="3405881" y="1515842"/>
                  </a:lnTo>
                  <a:lnTo>
                    <a:pt x="3410545" y="1563416"/>
                  </a:lnTo>
                  <a:lnTo>
                    <a:pt x="3413898" y="1611362"/>
                  </a:lnTo>
                  <a:lnTo>
                    <a:pt x="3415923" y="1659663"/>
                  </a:lnTo>
                  <a:lnTo>
                    <a:pt x="3416602" y="1708301"/>
                  </a:lnTo>
                  <a:lnTo>
                    <a:pt x="3415923" y="1756939"/>
                  </a:lnTo>
                  <a:lnTo>
                    <a:pt x="3413898" y="1805240"/>
                  </a:lnTo>
                  <a:lnTo>
                    <a:pt x="3410545" y="1853187"/>
                  </a:lnTo>
                  <a:lnTo>
                    <a:pt x="3405881" y="1900761"/>
                  </a:lnTo>
                  <a:lnTo>
                    <a:pt x="3399926" y="1947944"/>
                  </a:lnTo>
                  <a:lnTo>
                    <a:pt x="3392697" y="1994718"/>
                  </a:lnTo>
                  <a:lnTo>
                    <a:pt x="3384211" y="2041066"/>
                  </a:lnTo>
                  <a:lnTo>
                    <a:pt x="3374488" y="2086968"/>
                  </a:lnTo>
                  <a:lnTo>
                    <a:pt x="3363544" y="2132408"/>
                  </a:lnTo>
                  <a:lnTo>
                    <a:pt x="3351399" y="2177367"/>
                  </a:lnTo>
                  <a:lnTo>
                    <a:pt x="3338070" y="2221828"/>
                  </a:lnTo>
                  <a:lnTo>
                    <a:pt x="3323575" y="2265771"/>
                  </a:lnTo>
                  <a:lnTo>
                    <a:pt x="3307932" y="2309179"/>
                  </a:lnTo>
                  <a:lnTo>
                    <a:pt x="3291160" y="2352035"/>
                  </a:lnTo>
                  <a:lnTo>
                    <a:pt x="3273275" y="2394319"/>
                  </a:lnTo>
                  <a:lnTo>
                    <a:pt x="3254297" y="2436014"/>
                  </a:lnTo>
                  <a:lnTo>
                    <a:pt x="3234243" y="2477103"/>
                  </a:lnTo>
                  <a:lnTo>
                    <a:pt x="3213132" y="2517566"/>
                  </a:lnTo>
                  <a:lnTo>
                    <a:pt x="3190981" y="2557386"/>
                  </a:lnTo>
                  <a:lnTo>
                    <a:pt x="3167808" y="2596546"/>
                  </a:lnTo>
                  <a:lnTo>
                    <a:pt x="3143631" y="2635025"/>
                  </a:lnTo>
                  <a:lnTo>
                    <a:pt x="3118469" y="2672808"/>
                  </a:lnTo>
                  <a:lnTo>
                    <a:pt x="3092340" y="2709876"/>
                  </a:lnTo>
                  <a:lnTo>
                    <a:pt x="3065261" y="2746210"/>
                  </a:lnTo>
                  <a:lnTo>
                    <a:pt x="3037250" y="2781793"/>
                  </a:lnTo>
                  <a:lnTo>
                    <a:pt x="3008326" y="2816607"/>
                  </a:lnTo>
                  <a:lnTo>
                    <a:pt x="2978506" y="2850634"/>
                  </a:lnTo>
                  <a:lnTo>
                    <a:pt x="2947809" y="2883855"/>
                  </a:lnTo>
                  <a:lnTo>
                    <a:pt x="2916252" y="2916253"/>
                  </a:lnTo>
                  <a:lnTo>
                    <a:pt x="2883855" y="2947809"/>
                  </a:lnTo>
                  <a:lnTo>
                    <a:pt x="2850633" y="2978506"/>
                  </a:lnTo>
                  <a:lnTo>
                    <a:pt x="2816607" y="3008326"/>
                  </a:lnTo>
                  <a:lnTo>
                    <a:pt x="2781793" y="3037250"/>
                  </a:lnTo>
                  <a:lnTo>
                    <a:pt x="2746210" y="3065261"/>
                  </a:lnTo>
                  <a:lnTo>
                    <a:pt x="2709875" y="3092340"/>
                  </a:lnTo>
                  <a:lnTo>
                    <a:pt x="2672808" y="3118470"/>
                  </a:lnTo>
                  <a:lnTo>
                    <a:pt x="2635025" y="3143632"/>
                  </a:lnTo>
                  <a:lnTo>
                    <a:pt x="2596545" y="3167808"/>
                  </a:lnTo>
                  <a:lnTo>
                    <a:pt x="2557386" y="3190981"/>
                  </a:lnTo>
                  <a:lnTo>
                    <a:pt x="2517566" y="3213133"/>
                  </a:lnTo>
                  <a:lnTo>
                    <a:pt x="2477102" y="3234244"/>
                  </a:lnTo>
                  <a:lnTo>
                    <a:pt x="2436014" y="3254298"/>
                  </a:lnTo>
                  <a:lnTo>
                    <a:pt x="2394319" y="3273276"/>
                  </a:lnTo>
                  <a:lnTo>
                    <a:pt x="2352034" y="3291160"/>
                  </a:lnTo>
                  <a:lnTo>
                    <a:pt x="2309179" y="3307933"/>
                  </a:lnTo>
                  <a:lnTo>
                    <a:pt x="2265770" y="3323576"/>
                  </a:lnTo>
                  <a:lnTo>
                    <a:pt x="2221827" y="3338071"/>
                  </a:lnTo>
                  <a:lnTo>
                    <a:pt x="2177367" y="3351400"/>
                  </a:lnTo>
                  <a:lnTo>
                    <a:pt x="2132408" y="3363545"/>
                  </a:lnTo>
                  <a:lnTo>
                    <a:pt x="2086968" y="3374488"/>
                  </a:lnTo>
                  <a:lnTo>
                    <a:pt x="2041065" y="3384212"/>
                  </a:lnTo>
                  <a:lnTo>
                    <a:pt x="1994718" y="3392697"/>
                  </a:lnTo>
                  <a:lnTo>
                    <a:pt x="1947943" y="3399927"/>
                  </a:lnTo>
                  <a:lnTo>
                    <a:pt x="1900760" y="3405882"/>
                  </a:lnTo>
                  <a:lnTo>
                    <a:pt x="1853186" y="3410545"/>
                  </a:lnTo>
                  <a:lnTo>
                    <a:pt x="1805240" y="3413899"/>
                  </a:lnTo>
                  <a:lnTo>
                    <a:pt x="1756939" y="3415924"/>
                  </a:lnTo>
                  <a:lnTo>
                    <a:pt x="1708331" y="3416603"/>
                  </a:lnTo>
                  <a:close/>
                </a:path>
              </a:pathLst>
            </a:custGeom>
            <a:solidFill>
              <a:srgbClr val="607D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47763" y="3611621"/>
              <a:ext cx="3063777" cy="306376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000449" y="3435203"/>
              <a:ext cx="3416935" cy="3416935"/>
            </a:xfrm>
            <a:custGeom>
              <a:avLst/>
              <a:gdLst/>
              <a:ahLst/>
              <a:cxnLst/>
              <a:rect l="l" t="t" r="r" b="b"/>
              <a:pathLst>
                <a:path w="3416935" h="3416934">
                  <a:moveTo>
                    <a:pt x="1708331" y="3416603"/>
                  </a:moveTo>
                  <a:lnTo>
                    <a:pt x="1659663" y="3415924"/>
                  </a:lnTo>
                  <a:lnTo>
                    <a:pt x="1611362" y="3413899"/>
                  </a:lnTo>
                  <a:lnTo>
                    <a:pt x="1563415" y="3410545"/>
                  </a:lnTo>
                  <a:lnTo>
                    <a:pt x="1515842" y="3405882"/>
                  </a:lnTo>
                  <a:lnTo>
                    <a:pt x="1468658" y="3399927"/>
                  </a:lnTo>
                  <a:lnTo>
                    <a:pt x="1421884" y="3392697"/>
                  </a:lnTo>
                  <a:lnTo>
                    <a:pt x="1375536" y="3384212"/>
                  </a:lnTo>
                  <a:lnTo>
                    <a:pt x="1329634" y="3374488"/>
                  </a:lnTo>
                  <a:lnTo>
                    <a:pt x="1284194" y="3363545"/>
                  </a:lnTo>
                  <a:lnTo>
                    <a:pt x="1239235" y="3351400"/>
                  </a:lnTo>
                  <a:lnTo>
                    <a:pt x="1194774" y="3338071"/>
                  </a:lnTo>
                  <a:lnTo>
                    <a:pt x="1150831" y="3323576"/>
                  </a:lnTo>
                  <a:lnTo>
                    <a:pt x="1107423" y="3307933"/>
                  </a:lnTo>
                  <a:lnTo>
                    <a:pt x="1064567" y="3291160"/>
                  </a:lnTo>
                  <a:lnTo>
                    <a:pt x="1022283" y="3273276"/>
                  </a:lnTo>
                  <a:lnTo>
                    <a:pt x="980587" y="3254298"/>
                  </a:lnTo>
                  <a:lnTo>
                    <a:pt x="939499" y="3234244"/>
                  </a:lnTo>
                  <a:lnTo>
                    <a:pt x="899036" y="3213133"/>
                  </a:lnTo>
                  <a:lnTo>
                    <a:pt x="859216" y="3190981"/>
                  </a:lnTo>
                  <a:lnTo>
                    <a:pt x="820056" y="3167808"/>
                  </a:lnTo>
                  <a:lnTo>
                    <a:pt x="781576" y="3143632"/>
                  </a:lnTo>
                  <a:lnTo>
                    <a:pt x="743794" y="3118470"/>
                  </a:lnTo>
                  <a:lnTo>
                    <a:pt x="706726" y="3092340"/>
                  </a:lnTo>
                  <a:lnTo>
                    <a:pt x="670392" y="3065261"/>
                  </a:lnTo>
                  <a:lnTo>
                    <a:pt x="634809" y="3037250"/>
                  </a:lnTo>
                  <a:lnTo>
                    <a:pt x="599995" y="3008326"/>
                  </a:lnTo>
                  <a:lnTo>
                    <a:pt x="565968" y="2978506"/>
                  </a:lnTo>
                  <a:lnTo>
                    <a:pt x="532747" y="2947809"/>
                  </a:lnTo>
                  <a:lnTo>
                    <a:pt x="500349" y="2916253"/>
                  </a:lnTo>
                  <a:lnTo>
                    <a:pt x="468793" y="2883855"/>
                  </a:lnTo>
                  <a:lnTo>
                    <a:pt x="438095" y="2850634"/>
                  </a:lnTo>
                  <a:lnTo>
                    <a:pt x="408276" y="2816607"/>
                  </a:lnTo>
                  <a:lnTo>
                    <a:pt x="379352" y="2781793"/>
                  </a:lnTo>
                  <a:lnTo>
                    <a:pt x="351341" y="2746210"/>
                  </a:lnTo>
                  <a:lnTo>
                    <a:pt x="324262" y="2709876"/>
                  </a:lnTo>
                  <a:lnTo>
                    <a:pt x="298132" y="2672808"/>
                  </a:lnTo>
                  <a:lnTo>
                    <a:pt x="272970" y="2635025"/>
                  </a:lnTo>
                  <a:lnTo>
                    <a:pt x="248794" y="2596546"/>
                  </a:lnTo>
                  <a:lnTo>
                    <a:pt x="225621" y="2557386"/>
                  </a:lnTo>
                  <a:lnTo>
                    <a:pt x="203469" y="2517566"/>
                  </a:lnTo>
                  <a:lnTo>
                    <a:pt x="182358" y="2477103"/>
                  </a:lnTo>
                  <a:lnTo>
                    <a:pt x="162304" y="2436014"/>
                  </a:lnTo>
                  <a:lnTo>
                    <a:pt x="143326" y="2394319"/>
                  </a:lnTo>
                  <a:lnTo>
                    <a:pt x="125442" y="2352035"/>
                  </a:lnTo>
                  <a:lnTo>
                    <a:pt x="108669" y="2309179"/>
                  </a:lnTo>
                  <a:lnTo>
                    <a:pt x="93026" y="2265771"/>
                  </a:lnTo>
                  <a:lnTo>
                    <a:pt x="78531" y="2221828"/>
                  </a:lnTo>
                  <a:lnTo>
                    <a:pt x="65202" y="2177367"/>
                  </a:lnTo>
                  <a:lnTo>
                    <a:pt x="53057" y="2132408"/>
                  </a:lnTo>
                  <a:lnTo>
                    <a:pt x="42114" y="2086968"/>
                  </a:lnTo>
                  <a:lnTo>
                    <a:pt x="32390" y="2041066"/>
                  </a:lnTo>
                  <a:lnTo>
                    <a:pt x="23905" y="1994718"/>
                  </a:lnTo>
                  <a:lnTo>
                    <a:pt x="16675" y="1947944"/>
                  </a:lnTo>
                  <a:lnTo>
                    <a:pt x="10720" y="1900761"/>
                  </a:lnTo>
                  <a:lnTo>
                    <a:pt x="6057" y="1853187"/>
                  </a:lnTo>
                  <a:lnTo>
                    <a:pt x="2703" y="1805240"/>
                  </a:lnTo>
                  <a:lnTo>
                    <a:pt x="678" y="1756939"/>
                  </a:lnTo>
                  <a:lnTo>
                    <a:pt x="0" y="1708271"/>
                  </a:lnTo>
                  <a:lnTo>
                    <a:pt x="678" y="1659663"/>
                  </a:lnTo>
                  <a:lnTo>
                    <a:pt x="2703" y="1611362"/>
                  </a:lnTo>
                  <a:lnTo>
                    <a:pt x="6057" y="1563416"/>
                  </a:lnTo>
                  <a:lnTo>
                    <a:pt x="10720" y="1515842"/>
                  </a:lnTo>
                  <a:lnTo>
                    <a:pt x="16675" y="1468659"/>
                  </a:lnTo>
                  <a:lnTo>
                    <a:pt x="23905" y="1421885"/>
                  </a:lnTo>
                  <a:lnTo>
                    <a:pt x="32390" y="1375537"/>
                  </a:lnTo>
                  <a:lnTo>
                    <a:pt x="42114" y="1329634"/>
                  </a:lnTo>
                  <a:lnTo>
                    <a:pt x="53057" y="1284194"/>
                  </a:lnTo>
                  <a:lnTo>
                    <a:pt x="65202" y="1239235"/>
                  </a:lnTo>
                  <a:lnTo>
                    <a:pt x="78531" y="1194775"/>
                  </a:lnTo>
                  <a:lnTo>
                    <a:pt x="93026" y="1150832"/>
                  </a:lnTo>
                  <a:lnTo>
                    <a:pt x="108669" y="1107423"/>
                  </a:lnTo>
                  <a:lnTo>
                    <a:pt x="125442" y="1064568"/>
                  </a:lnTo>
                  <a:lnTo>
                    <a:pt x="143326" y="1022283"/>
                  </a:lnTo>
                  <a:lnTo>
                    <a:pt x="162304" y="980588"/>
                  </a:lnTo>
                  <a:lnTo>
                    <a:pt x="182358" y="939500"/>
                  </a:lnTo>
                  <a:lnTo>
                    <a:pt x="203469" y="899036"/>
                  </a:lnTo>
                  <a:lnTo>
                    <a:pt x="225621" y="859216"/>
                  </a:lnTo>
                  <a:lnTo>
                    <a:pt x="248794" y="820057"/>
                  </a:lnTo>
                  <a:lnTo>
                    <a:pt x="272970" y="781577"/>
                  </a:lnTo>
                  <a:lnTo>
                    <a:pt x="298132" y="743794"/>
                  </a:lnTo>
                  <a:lnTo>
                    <a:pt x="324262" y="706726"/>
                  </a:lnTo>
                  <a:lnTo>
                    <a:pt x="351341" y="670392"/>
                  </a:lnTo>
                  <a:lnTo>
                    <a:pt x="379352" y="634809"/>
                  </a:lnTo>
                  <a:lnTo>
                    <a:pt x="408276" y="599995"/>
                  </a:lnTo>
                  <a:lnTo>
                    <a:pt x="438095" y="565969"/>
                  </a:lnTo>
                  <a:lnTo>
                    <a:pt x="468793" y="532747"/>
                  </a:lnTo>
                  <a:lnTo>
                    <a:pt x="500349" y="500349"/>
                  </a:lnTo>
                  <a:lnTo>
                    <a:pt x="532747" y="468793"/>
                  </a:lnTo>
                  <a:lnTo>
                    <a:pt x="565968" y="438096"/>
                  </a:lnTo>
                  <a:lnTo>
                    <a:pt x="599995" y="408276"/>
                  </a:lnTo>
                  <a:lnTo>
                    <a:pt x="634809" y="379352"/>
                  </a:lnTo>
                  <a:lnTo>
                    <a:pt x="670392" y="351341"/>
                  </a:lnTo>
                  <a:lnTo>
                    <a:pt x="706726" y="324262"/>
                  </a:lnTo>
                  <a:lnTo>
                    <a:pt x="743794" y="298133"/>
                  </a:lnTo>
                  <a:lnTo>
                    <a:pt x="781576" y="272970"/>
                  </a:lnTo>
                  <a:lnTo>
                    <a:pt x="820056" y="248794"/>
                  </a:lnTo>
                  <a:lnTo>
                    <a:pt x="859216" y="225621"/>
                  </a:lnTo>
                  <a:lnTo>
                    <a:pt x="899036" y="203470"/>
                  </a:lnTo>
                  <a:lnTo>
                    <a:pt x="939499" y="182358"/>
                  </a:lnTo>
                  <a:lnTo>
                    <a:pt x="980587" y="162304"/>
                  </a:lnTo>
                  <a:lnTo>
                    <a:pt x="1022283" y="143326"/>
                  </a:lnTo>
                  <a:lnTo>
                    <a:pt x="1064567" y="125442"/>
                  </a:lnTo>
                  <a:lnTo>
                    <a:pt x="1107423" y="108669"/>
                  </a:lnTo>
                  <a:lnTo>
                    <a:pt x="1150831" y="93027"/>
                  </a:lnTo>
                  <a:lnTo>
                    <a:pt x="1194774" y="78532"/>
                  </a:lnTo>
                  <a:lnTo>
                    <a:pt x="1239235" y="65203"/>
                  </a:lnTo>
                  <a:lnTo>
                    <a:pt x="1284194" y="53057"/>
                  </a:lnTo>
                  <a:lnTo>
                    <a:pt x="1329634" y="42114"/>
                  </a:lnTo>
                  <a:lnTo>
                    <a:pt x="1375536" y="32391"/>
                  </a:lnTo>
                  <a:lnTo>
                    <a:pt x="1421884" y="23905"/>
                  </a:lnTo>
                  <a:lnTo>
                    <a:pt x="1468658" y="16676"/>
                  </a:lnTo>
                  <a:lnTo>
                    <a:pt x="1515842" y="10720"/>
                  </a:lnTo>
                  <a:lnTo>
                    <a:pt x="1563415" y="6057"/>
                  </a:lnTo>
                  <a:lnTo>
                    <a:pt x="1611362" y="2704"/>
                  </a:lnTo>
                  <a:lnTo>
                    <a:pt x="1659663" y="679"/>
                  </a:lnTo>
                  <a:lnTo>
                    <a:pt x="1708301" y="0"/>
                  </a:lnTo>
                  <a:lnTo>
                    <a:pt x="1756939" y="679"/>
                  </a:lnTo>
                  <a:lnTo>
                    <a:pt x="1805240" y="2704"/>
                  </a:lnTo>
                  <a:lnTo>
                    <a:pt x="1853186" y="6057"/>
                  </a:lnTo>
                  <a:lnTo>
                    <a:pt x="1900760" y="10720"/>
                  </a:lnTo>
                  <a:lnTo>
                    <a:pt x="1947943" y="16676"/>
                  </a:lnTo>
                  <a:lnTo>
                    <a:pt x="1994717" y="23905"/>
                  </a:lnTo>
                  <a:lnTo>
                    <a:pt x="2041065" y="32391"/>
                  </a:lnTo>
                  <a:lnTo>
                    <a:pt x="2086968" y="42114"/>
                  </a:lnTo>
                  <a:lnTo>
                    <a:pt x="2132408" y="53057"/>
                  </a:lnTo>
                  <a:lnTo>
                    <a:pt x="2177367" y="65203"/>
                  </a:lnTo>
                  <a:lnTo>
                    <a:pt x="2221827" y="78532"/>
                  </a:lnTo>
                  <a:lnTo>
                    <a:pt x="2265770" y="93027"/>
                  </a:lnTo>
                  <a:lnTo>
                    <a:pt x="2309179" y="108669"/>
                  </a:lnTo>
                  <a:lnTo>
                    <a:pt x="2352034" y="125442"/>
                  </a:lnTo>
                  <a:lnTo>
                    <a:pt x="2394319" y="143326"/>
                  </a:lnTo>
                  <a:lnTo>
                    <a:pt x="2436014" y="162304"/>
                  </a:lnTo>
                  <a:lnTo>
                    <a:pt x="2477102" y="182358"/>
                  </a:lnTo>
                  <a:lnTo>
                    <a:pt x="2517566" y="203470"/>
                  </a:lnTo>
                  <a:lnTo>
                    <a:pt x="2557386" y="225621"/>
                  </a:lnTo>
                  <a:lnTo>
                    <a:pt x="2596545" y="248794"/>
                  </a:lnTo>
                  <a:lnTo>
                    <a:pt x="2635025" y="272970"/>
                  </a:lnTo>
                  <a:lnTo>
                    <a:pt x="2672808" y="298133"/>
                  </a:lnTo>
                  <a:lnTo>
                    <a:pt x="2709875" y="324262"/>
                  </a:lnTo>
                  <a:lnTo>
                    <a:pt x="2746210" y="351341"/>
                  </a:lnTo>
                  <a:lnTo>
                    <a:pt x="2781793" y="379352"/>
                  </a:lnTo>
                  <a:lnTo>
                    <a:pt x="2816607" y="408276"/>
                  </a:lnTo>
                  <a:lnTo>
                    <a:pt x="2850633" y="438096"/>
                  </a:lnTo>
                  <a:lnTo>
                    <a:pt x="2883855" y="468793"/>
                  </a:lnTo>
                  <a:lnTo>
                    <a:pt x="2916253" y="500349"/>
                  </a:lnTo>
                  <a:lnTo>
                    <a:pt x="2947809" y="532747"/>
                  </a:lnTo>
                  <a:lnTo>
                    <a:pt x="2978506" y="565969"/>
                  </a:lnTo>
                  <a:lnTo>
                    <a:pt x="3008326" y="599995"/>
                  </a:lnTo>
                  <a:lnTo>
                    <a:pt x="3037250" y="634809"/>
                  </a:lnTo>
                  <a:lnTo>
                    <a:pt x="3065261" y="670392"/>
                  </a:lnTo>
                  <a:lnTo>
                    <a:pt x="3092340" y="706726"/>
                  </a:lnTo>
                  <a:lnTo>
                    <a:pt x="3118470" y="743794"/>
                  </a:lnTo>
                  <a:lnTo>
                    <a:pt x="3143632" y="781577"/>
                  </a:lnTo>
                  <a:lnTo>
                    <a:pt x="3167808" y="820057"/>
                  </a:lnTo>
                  <a:lnTo>
                    <a:pt x="3190981" y="859216"/>
                  </a:lnTo>
                  <a:lnTo>
                    <a:pt x="3213132" y="899036"/>
                  </a:lnTo>
                  <a:lnTo>
                    <a:pt x="3234244" y="939500"/>
                  </a:lnTo>
                  <a:lnTo>
                    <a:pt x="3254298" y="980588"/>
                  </a:lnTo>
                  <a:lnTo>
                    <a:pt x="3273276" y="1022283"/>
                  </a:lnTo>
                  <a:lnTo>
                    <a:pt x="3291160" y="1064568"/>
                  </a:lnTo>
                  <a:lnTo>
                    <a:pt x="3307933" y="1107423"/>
                  </a:lnTo>
                  <a:lnTo>
                    <a:pt x="3323576" y="1150832"/>
                  </a:lnTo>
                  <a:lnTo>
                    <a:pt x="3338070" y="1194775"/>
                  </a:lnTo>
                  <a:lnTo>
                    <a:pt x="3351400" y="1239235"/>
                  </a:lnTo>
                  <a:lnTo>
                    <a:pt x="3363545" y="1284194"/>
                  </a:lnTo>
                  <a:lnTo>
                    <a:pt x="3374488" y="1329634"/>
                  </a:lnTo>
                  <a:lnTo>
                    <a:pt x="3384212" y="1375537"/>
                  </a:lnTo>
                  <a:lnTo>
                    <a:pt x="3392697" y="1421885"/>
                  </a:lnTo>
                  <a:lnTo>
                    <a:pt x="3399926" y="1468659"/>
                  </a:lnTo>
                  <a:lnTo>
                    <a:pt x="3405882" y="1515842"/>
                  </a:lnTo>
                  <a:lnTo>
                    <a:pt x="3410545" y="1563416"/>
                  </a:lnTo>
                  <a:lnTo>
                    <a:pt x="3413898" y="1611362"/>
                  </a:lnTo>
                  <a:lnTo>
                    <a:pt x="3415924" y="1659663"/>
                  </a:lnTo>
                  <a:lnTo>
                    <a:pt x="3416602" y="1708301"/>
                  </a:lnTo>
                  <a:lnTo>
                    <a:pt x="3415924" y="1756939"/>
                  </a:lnTo>
                  <a:lnTo>
                    <a:pt x="3413898" y="1805240"/>
                  </a:lnTo>
                  <a:lnTo>
                    <a:pt x="3410545" y="1853187"/>
                  </a:lnTo>
                  <a:lnTo>
                    <a:pt x="3405882" y="1900761"/>
                  </a:lnTo>
                  <a:lnTo>
                    <a:pt x="3399926" y="1947944"/>
                  </a:lnTo>
                  <a:lnTo>
                    <a:pt x="3392697" y="1994718"/>
                  </a:lnTo>
                  <a:lnTo>
                    <a:pt x="3384212" y="2041066"/>
                  </a:lnTo>
                  <a:lnTo>
                    <a:pt x="3374488" y="2086968"/>
                  </a:lnTo>
                  <a:lnTo>
                    <a:pt x="3363545" y="2132408"/>
                  </a:lnTo>
                  <a:lnTo>
                    <a:pt x="3351400" y="2177367"/>
                  </a:lnTo>
                  <a:lnTo>
                    <a:pt x="3338070" y="2221828"/>
                  </a:lnTo>
                  <a:lnTo>
                    <a:pt x="3323576" y="2265771"/>
                  </a:lnTo>
                  <a:lnTo>
                    <a:pt x="3307933" y="2309179"/>
                  </a:lnTo>
                  <a:lnTo>
                    <a:pt x="3291160" y="2352035"/>
                  </a:lnTo>
                  <a:lnTo>
                    <a:pt x="3273276" y="2394319"/>
                  </a:lnTo>
                  <a:lnTo>
                    <a:pt x="3254298" y="2436014"/>
                  </a:lnTo>
                  <a:lnTo>
                    <a:pt x="3234244" y="2477103"/>
                  </a:lnTo>
                  <a:lnTo>
                    <a:pt x="3213132" y="2517566"/>
                  </a:lnTo>
                  <a:lnTo>
                    <a:pt x="3190981" y="2557386"/>
                  </a:lnTo>
                  <a:lnTo>
                    <a:pt x="3167808" y="2596546"/>
                  </a:lnTo>
                  <a:lnTo>
                    <a:pt x="3143632" y="2635025"/>
                  </a:lnTo>
                  <a:lnTo>
                    <a:pt x="3118470" y="2672808"/>
                  </a:lnTo>
                  <a:lnTo>
                    <a:pt x="3092340" y="2709876"/>
                  </a:lnTo>
                  <a:lnTo>
                    <a:pt x="3065261" y="2746210"/>
                  </a:lnTo>
                  <a:lnTo>
                    <a:pt x="3037250" y="2781793"/>
                  </a:lnTo>
                  <a:lnTo>
                    <a:pt x="3008326" y="2816607"/>
                  </a:lnTo>
                  <a:lnTo>
                    <a:pt x="2978506" y="2850634"/>
                  </a:lnTo>
                  <a:lnTo>
                    <a:pt x="2947809" y="2883855"/>
                  </a:lnTo>
                  <a:lnTo>
                    <a:pt x="2916253" y="2916253"/>
                  </a:lnTo>
                  <a:lnTo>
                    <a:pt x="2883855" y="2947809"/>
                  </a:lnTo>
                  <a:lnTo>
                    <a:pt x="2850633" y="2978506"/>
                  </a:lnTo>
                  <a:lnTo>
                    <a:pt x="2816607" y="3008326"/>
                  </a:lnTo>
                  <a:lnTo>
                    <a:pt x="2781793" y="3037250"/>
                  </a:lnTo>
                  <a:lnTo>
                    <a:pt x="2746210" y="3065261"/>
                  </a:lnTo>
                  <a:lnTo>
                    <a:pt x="2709875" y="3092340"/>
                  </a:lnTo>
                  <a:lnTo>
                    <a:pt x="2672808" y="3118470"/>
                  </a:lnTo>
                  <a:lnTo>
                    <a:pt x="2635025" y="3143632"/>
                  </a:lnTo>
                  <a:lnTo>
                    <a:pt x="2596545" y="3167808"/>
                  </a:lnTo>
                  <a:lnTo>
                    <a:pt x="2557386" y="3190981"/>
                  </a:lnTo>
                  <a:lnTo>
                    <a:pt x="2517566" y="3213133"/>
                  </a:lnTo>
                  <a:lnTo>
                    <a:pt x="2477102" y="3234244"/>
                  </a:lnTo>
                  <a:lnTo>
                    <a:pt x="2436014" y="3254298"/>
                  </a:lnTo>
                  <a:lnTo>
                    <a:pt x="2394319" y="3273276"/>
                  </a:lnTo>
                  <a:lnTo>
                    <a:pt x="2352034" y="3291160"/>
                  </a:lnTo>
                  <a:lnTo>
                    <a:pt x="2309179" y="3307933"/>
                  </a:lnTo>
                  <a:lnTo>
                    <a:pt x="2265770" y="3323576"/>
                  </a:lnTo>
                  <a:lnTo>
                    <a:pt x="2221827" y="3338071"/>
                  </a:lnTo>
                  <a:lnTo>
                    <a:pt x="2177367" y="3351400"/>
                  </a:lnTo>
                  <a:lnTo>
                    <a:pt x="2132408" y="3363545"/>
                  </a:lnTo>
                  <a:lnTo>
                    <a:pt x="2086968" y="3374488"/>
                  </a:lnTo>
                  <a:lnTo>
                    <a:pt x="2041065" y="3384212"/>
                  </a:lnTo>
                  <a:lnTo>
                    <a:pt x="1994717" y="3392697"/>
                  </a:lnTo>
                  <a:lnTo>
                    <a:pt x="1947943" y="3399927"/>
                  </a:lnTo>
                  <a:lnTo>
                    <a:pt x="1900760" y="3405882"/>
                  </a:lnTo>
                  <a:lnTo>
                    <a:pt x="1853186" y="3410545"/>
                  </a:lnTo>
                  <a:lnTo>
                    <a:pt x="1805240" y="3413899"/>
                  </a:lnTo>
                  <a:lnTo>
                    <a:pt x="1756939" y="3415924"/>
                  </a:lnTo>
                  <a:lnTo>
                    <a:pt x="1708331" y="3416603"/>
                  </a:lnTo>
                  <a:close/>
                </a:path>
              </a:pathLst>
            </a:custGeom>
            <a:solidFill>
              <a:srgbClr val="607D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6862" y="3611621"/>
              <a:ext cx="3063776" cy="306376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373551" y="6314757"/>
              <a:ext cx="11539220" cy="1169670"/>
            </a:xfrm>
            <a:custGeom>
              <a:avLst/>
              <a:gdLst/>
              <a:ahLst/>
              <a:cxnLst/>
              <a:rect l="l" t="t" r="r" b="b"/>
              <a:pathLst>
                <a:path w="11539220" h="1169670">
                  <a:moveTo>
                    <a:pt x="2633916" y="584581"/>
                  </a:moveTo>
                  <a:lnTo>
                    <a:pt x="2631656" y="533184"/>
                  </a:lnTo>
                  <a:lnTo>
                    <a:pt x="2624950" y="482523"/>
                  </a:lnTo>
                  <a:lnTo>
                    <a:pt x="2613888" y="432866"/>
                  </a:lnTo>
                  <a:lnTo>
                    <a:pt x="2598610" y="384492"/>
                  </a:lnTo>
                  <a:lnTo>
                    <a:pt x="2579217" y="337667"/>
                  </a:lnTo>
                  <a:lnTo>
                    <a:pt x="2555811" y="292658"/>
                  </a:lnTo>
                  <a:lnTo>
                    <a:pt x="2528519" y="249732"/>
                  </a:lnTo>
                  <a:lnTo>
                    <a:pt x="2497442" y="209169"/>
                  </a:lnTo>
                  <a:lnTo>
                    <a:pt x="2462695" y="171221"/>
                  </a:lnTo>
                  <a:lnTo>
                    <a:pt x="2424747" y="136474"/>
                  </a:lnTo>
                  <a:lnTo>
                    <a:pt x="2384183" y="105397"/>
                  </a:lnTo>
                  <a:lnTo>
                    <a:pt x="2341257" y="78105"/>
                  </a:lnTo>
                  <a:lnTo>
                    <a:pt x="2296249" y="54698"/>
                  </a:lnTo>
                  <a:lnTo>
                    <a:pt x="2249424" y="35306"/>
                  </a:lnTo>
                  <a:lnTo>
                    <a:pt x="2201049" y="20027"/>
                  </a:lnTo>
                  <a:lnTo>
                    <a:pt x="2151392" y="8966"/>
                  </a:lnTo>
                  <a:lnTo>
                    <a:pt x="2100732" y="2260"/>
                  </a:lnTo>
                  <a:lnTo>
                    <a:pt x="2049335" y="0"/>
                  </a:lnTo>
                  <a:lnTo>
                    <a:pt x="584581" y="0"/>
                  </a:lnTo>
                  <a:lnTo>
                    <a:pt x="533184" y="2260"/>
                  </a:lnTo>
                  <a:lnTo>
                    <a:pt x="482523" y="8966"/>
                  </a:lnTo>
                  <a:lnTo>
                    <a:pt x="432866" y="20027"/>
                  </a:lnTo>
                  <a:lnTo>
                    <a:pt x="384492" y="35306"/>
                  </a:lnTo>
                  <a:lnTo>
                    <a:pt x="337667" y="54698"/>
                  </a:lnTo>
                  <a:lnTo>
                    <a:pt x="292658" y="78105"/>
                  </a:lnTo>
                  <a:lnTo>
                    <a:pt x="249732" y="105397"/>
                  </a:lnTo>
                  <a:lnTo>
                    <a:pt x="209169" y="136474"/>
                  </a:lnTo>
                  <a:lnTo>
                    <a:pt x="171221" y="171221"/>
                  </a:lnTo>
                  <a:lnTo>
                    <a:pt x="136474" y="209169"/>
                  </a:lnTo>
                  <a:lnTo>
                    <a:pt x="105397" y="249732"/>
                  </a:lnTo>
                  <a:lnTo>
                    <a:pt x="78105" y="292658"/>
                  </a:lnTo>
                  <a:lnTo>
                    <a:pt x="54698" y="337667"/>
                  </a:lnTo>
                  <a:lnTo>
                    <a:pt x="35306" y="384492"/>
                  </a:lnTo>
                  <a:lnTo>
                    <a:pt x="20027" y="432866"/>
                  </a:lnTo>
                  <a:lnTo>
                    <a:pt x="8966" y="482523"/>
                  </a:lnTo>
                  <a:lnTo>
                    <a:pt x="2260" y="533184"/>
                  </a:lnTo>
                  <a:lnTo>
                    <a:pt x="0" y="584581"/>
                  </a:lnTo>
                  <a:lnTo>
                    <a:pt x="2260" y="635977"/>
                  </a:lnTo>
                  <a:lnTo>
                    <a:pt x="8966" y="686650"/>
                  </a:lnTo>
                  <a:lnTo>
                    <a:pt x="20027" y="736295"/>
                  </a:lnTo>
                  <a:lnTo>
                    <a:pt x="35306" y="784669"/>
                  </a:lnTo>
                  <a:lnTo>
                    <a:pt x="54698" y="831494"/>
                  </a:lnTo>
                  <a:lnTo>
                    <a:pt x="78105" y="876503"/>
                  </a:lnTo>
                  <a:lnTo>
                    <a:pt x="105397" y="919429"/>
                  </a:lnTo>
                  <a:lnTo>
                    <a:pt x="136474" y="960005"/>
                  </a:lnTo>
                  <a:lnTo>
                    <a:pt x="171221" y="997953"/>
                  </a:lnTo>
                  <a:lnTo>
                    <a:pt x="209169" y="1032700"/>
                  </a:lnTo>
                  <a:lnTo>
                    <a:pt x="249732" y="1063777"/>
                  </a:lnTo>
                  <a:lnTo>
                    <a:pt x="292658" y="1091069"/>
                  </a:lnTo>
                  <a:lnTo>
                    <a:pt x="337667" y="1114463"/>
                  </a:lnTo>
                  <a:lnTo>
                    <a:pt x="384492" y="1133868"/>
                  </a:lnTo>
                  <a:lnTo>
                    <a:pt x="432866" y="1149146"/>
                  </a:lnTo>
                  <a:lnTo>
                    <a:pt x="482523" y="1160195"/>
                  </a:lnTo>
                  <a:lnTo>
                    <a:pt x="533184" y="1166914"/>
                  </a:lnTo>
                  <a:lnTo>
                    <a:pt x="584581" y="1169174"/>
                  </a:lnTo>
                  <a:lnTo>
                    <a:pt x="2049335" y="1169174"/>
                  </a:lnTo>
                  <a:lnTo>
                    <a:pt x="2100732" y="1166914"/>
                  </a:lnTo>
                  <a:lnTo>
                    <a:pt x="2151392" y="1160195"/>
                  </a:lnTo>
                  <a:lnTo>
                    <a:pt x="2201049" y="1149146"/>
                  </a:lnTo>
                  <a:lnTo>
                    <a:pt x="2249424" y="1133868"/>
                  </a:lnTo>
                  <a:lnTo>
                    <a:pt x="2296249" y="1114463"/>
                  </a:lnTo>
                  <a:lnTo>
                    <a:pt x="2341257" y="1091069"/>
                  </a:lnTo>
                  <a:lnTo>
                    <a:pt x="2384183" y="1063777"/>
                  </a:lnTo>
                  <a:lnTo>
                    <a:pt x="2424747" y="1032700"/>
                  </a:lnTo>
                  <a:lnTo>
                    <a:pt x="2462695" y="997953"/>
                  </a:lnTo>
                  <a:lnTo>
                    <a:pt x="2497442" y="960005"/>
                  </a:lnTo>
                  <a:lnTo>
                    <a:pt x="2528519" y="919429"/>
                  </a:lnTo>
                  <a:lnTo>
                    <a:pt x="2555811" y="876503"/>
                  </a:lnTo>
                  <a:lnTo>
                    <a:pt x="2579217" y="831494"/>
                  </a:lnTo>
                  <a:lnTo>
                    <a:pt x="2598610" y="784669"/>
                  </a:lnTo>
                  <a:lnTo>
                    <a:pt x="2613888" y="736295"/>
                  </a:lnTo>
                  <a:lnTo>
                    <a:pt x="2624950" y="686650"/>
                  </a:lnTo>
                  <a:lnTo>
                    <a:pt x="2631656" y="635977"/>
                  </a:lnTo>
                  <a:lnTo>
                    <a:pt x="2633916" y="584581"/>
                  </a:lnTo>
                  <a:close/>
                </a:path>
                <a:path w="11539220" h="1169670">
                  <a:moveTo>
                    <a:pt x="11538903" y="324459"/>
                  </a:moveTo>
                  <a:lnTo>
                    <a:pt x="11528933" y="267042"/>
                  </a:lnTo>
                  <a:lnTo>
                    <a:pt x="11513833" y="222618"/>
                  </a:lnTo>
                  <a:lnTo>
                    <a:pt x="11493106" y="180543"/>
                  </a:lnTo>
                  <a:lnTo>
                    <a:pt x="11466970" y="141351"/>
                  </a:lnTo>
                  <a:lnTo>
                    <a:pt x="11435664" y="105625"/>
                  </a:lnTo>
                  <a:lnTo>
                    <a:pt x="11399926" y="74320"/>
                  </a:lnTo>
                  <a:lnTo>
                    <a:pt x="11360747" y="48183"/>
                  </a:lnTo>
                  <a:lnTo>
                    <a:pt x="11318659" y="27444"/>
                  </a:lnTo>
                  <a:lnTo>
                    <a:pt x="11274247" y="12357"/>
                  </a:lnTo>
                  <a:lnTo>
                    <a:pt x="11228057" y="3124"/>
                  </a:lnTo>
                  <a:lnTo>
                    <a:pt x="11180661" y="0"/>
                  </a:lnTo>
                  <a:lnTo>
                    <a:pt x="9231528" y="0"/>
                  </a:lnTo>
                  <a:lnTo>
                    <a:pt x="9184132" y="3124"/>
                  </a:lnTo>
                  <a:lnTo>
                    <a:pt x="9137942" y="12357"/>
                  </a:lnTo>
                  <a:lnTo>
                    <a:pt x="9093517" y="27444"/>
                  </a:lnTo>
                  <a:lnTo>
                    <a:pt x="9051442" y="48183"/>
                  </a:lnTo>
                  <a:lnTo>
                    <a:pt x="9012250" y="74320"/>
                  </a:lnTo>
                  <a:lnTo>
                    <a:pt x="8976525" y="105625"/>
                  </a:lnTo>
                  <a:lnTo>
                    <a:pt x="8945220" y="141351"/>
                  </a:lnTo>
                  <a:lnTo>
                    <a:pt x="8919083" y="180543"/>
                  </a:lnTo>
                  <a:lnTo>
                    <a:pt x="8898344" y="222618"/>
                  </a:lnTo>
                  <a:lnTo>
                    <a:pt x="8883256" y="267042"/>
                  </a:lnTo>
                  <a:lnTo>
                    <a:pt x="8874023" y="313232"/>
                  </a:lnTo>
                  <a:lnTo>
                    <a:pt x="8870899" y="360629"/>
                  </a:lnTo>
                  <a:lnTo>
                    <a:pt x="8874023" y="408038"/>
                  </a:lnTo>
                  <a:lnTo>
                    <a:pt x="8883256" y="454228"/>
                  </a:lnTo>
                  <a:lnTo>
                    <a:pt x="8898344" y="498640"/>
                  </a:lnTo>
                  <a:lnTo>
                    <a:pt x="8919083" y="540727"/>
                  </a:lnTo>
                  <a:lnTo>
                    <a:pt x="8945220" y="579907"/>
                  </a:lnTo>
                  <a:lnTo>
                    <a:pt x="8976525" y="615645"/>
                  </a:lnTo>
                  <a:lnTo>
                    <a:pt x="9012250" y="646950"/>
                  </a:lnTo>
                  <a:lnTo>
                    <a:pt x="9051442" y="673087"/>
                  </a:lnTo>
                  <a:lnTo>
                    <a:pt x="9093517" y="693813"/>
                  </a:lnTo>
                  <a:lnTo>
                    <a:pt x="9137942" y="708914"/>
                  </a:lnTo>
                  <a:lnTo>
                    <a:pt x="9184132" y="718146"/>
                  </a:lnTo>
                  <a:lnTo>
                    <a:pt x="9218943" y="720432"/>
                  </a:lnTo>
                  <a:lnTo>
                    <a:pt x="11193247" y="720432"/>
                  </a:lnTo>
                  <a:lnTo>
                    <a:pt x="11274247" y="708914"/>
                  </a:lnTo>
                  <a:lnTo>
                    <a:pt x="11318659" y="693813"/>
                  </a:lnTo>
                  <a:lnTo>
                    <a:pt x="11360747" y="673087"/>
                  </a:lnTo>
                  <a:lnTo>
                    <a:pt x="11399926" y="646950"/>
                  </a:lnTo>
                  <a:lnTo>
                    <a:pt x="11435664" y="615645"/>
                  </a:lnTo>
                  <a:lnTo>
                    <a:pt x="11466970" y="579907"/>
                  </a:lnTo>
                  <a:lnTo>
                    <a:pt x="11493106" y="540727"/>
                  </a:lnTo>
                  <a:lnTo>
                    <a:pt x="11513833" y="498640"/>
                  </a:lnTo>
                  <a:lnTo>
                    <a:pt x="11528933" y="454228"/>
                  </a:lnTo>
                  <a:lnTo>
                    <a:pt x="11538166" y="408038"/>
                  </a:lnTo>
                  <a:lnTo>
                    <a:pt x="11538903" y="396798"/>
                  </a:lnTo>
                  <a:lnTo>
                    <a:pt x="11538903" y="324459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658353" y="4810556"/>
              <a:ext cx="15153640" cy="666750"/>
            </a:xfrm>
            <a:custGeom>
              <a:avLst/>
              <a:gdLst/>
              <a:ahLst/>
              <a:cxnLst/>
              <a:rect l="l" t="t" r="r" b="b"/>
              <a:pathLst>
                <a:path w="15153640" h="666750">
                  <a:moveTo>
                    <a:pt x="666597" y="333298"/>
                  </a:moveTo>
                  <a:lnTo>
                    <a:pt x="662876" y="283387"/>
                  </a:lnTo>
                  <a:lnTo>
                    <a:pt x="652068" y="235775"/>
                  </a:lnTo>
                  <a:lnTo>
                    <a:pt x="634733" y="191020"/>
                  </a:lnTo>
                  <a:lnTo>
                    <a:pt x="611403" y="149656"/>
                  </a:lnTo>
                  <a:lnTo>
                    <a:pt x="577710" y="106768"/>
                  </a:lnTo>
                  <a:lnTo>
                    <a:pt x="537591" y="69977"/>
                  </a:lnTo>
                  <a:lnTo>
                    <a:pt x="491845" y="40081"/>
                  </a:lnTo>
                  <a:lnTo>
                    <a:pt x="441274" y="17919"/>
                  </a:lnTo>
                  <a:lnTo>
                    <a:pt x="388785" y="4584"/>
                  </a:lnTo>
                  <a:lnTo>
                    <a:pt x="333298" y="0"/>
                  </a:lnTo>
                  <a:lnTo>
                    <a:pt x="284035" y="3619"/>
                  </a:lnTo>
                  <a:lnTo>
                    <a:pt x="237032" y="14122"/>
                  </a:lnTo>
                  <a:lnTo>
                    <a:pt x="192786" y="30988"/>
                  </a:lnTo>
                  <a:lnTo>
                    <a:pt x="151803" y="53708"/>
                  </a:lnTo>
                  <a:lnTo>
                    <a:pt x="114630" y="81762"/>
                  </a:lnTo>
                  <a:lnTo>
                    <a:pt x="81749" y="114642"/>
                  </a:lnTo>
                  <a:lnTo>
                    <a:pt x="53695" y="151828"/>
                  </a:lnTo>
                  <a:lnTo>
                    <a:pt x="30975" y="192798"/>
                  </a:lnTo>
                  <a:lnTo>
                    <a:pt x="14109" y="237045"/>
                  </a:lnTo>
                  <a:lnTo>
                    <a:pt x="3606" y="284048"/>
                  </a:lnTo>
                  <a:lnTo>
                    <a:pt x="0" y="333298"/>
                  </a:lnTo>
                  <a:lnTo>
                    <a:pt x="0" y="337286"/>
                  </a:lnTo>
                  <a:lnTo>
                    <a:pt x="6972" y="401243"/>
                  </a:lnTo>
                  <a:lnTo>
                    <a:pt x="22504" y="453898"/>
                  </a:lnTo>
                  <a:lnTo>
                    <a:pt x="46088" y="502551"/>
                  </a:lnTo>
                  <a:lnTo>
                    <a:pt x="76962" y="546404"/>
                  </a:lnTo>
                  <a:lnTo>
                    <a:pt x="110020" y="580859"/>
                  </a:lnTo>
                  <a:lnTo>
                    <a:pt x="147675" y="610298"/>
                  </a:lnTo>
                  <a:lnTo>
                    <a:pt x="189382" y="634161"/>
                  </a:lnTo>
                  <a:lnTo>
                    <a:pt x="234594" y="651903"/>
                  </a:lnTo>
                  <a:lnTo>
                    <a:pt x="282740" y="662952"/>
                  </a:lnTo>
                  <a:lnTo>
                    <a:pt x="333298" y="666750"/>
                  </a:lnTo>
                  <a:lnTo>
                    <a:pt x="382549" y="663143"/>
                  </a:lnTo>
                  <a:lnTo>
                    <a:pt x="429564" y="652640"/>
                  </a:lnTo>
                  <a:lnTo>
                    <a:pt x="473811" y="635774"/>
                  </a:lnTo>
                  <a:lnTo>
                    <a:pt x="514781" y="613054"/>
                  </a:lnTo>
                  <a:lnTo>
                    <a:pt x="551967" y="584987"/>
                  </a:lnTo>
                  <a:lnTo>
                    <a:pt x="584847" y="552094"/>
                  </a:lnTo>
                  <a:lnTo>
                    <a:pt x="612902" y="514896"/>
                  </a:lnTo>
                  <a:lnTo>
                    <a:pt x="635622" y="473900"/>
                  </a:lnTo>
                  <a:lnTo>
                    <a:pt x="652487" y="429628"/>
                  </a:lnTo>
                  <a:lnTo>
                    <a:pt x="662978" y="382587"/>
                  </a:lnTo>
                  <a:lnTo>
                    <a:pt x="666597" y="333298"/>
                  </a:lnTo>
                  <a:close/>
                </a:path>
                <a:path w="15153640" h="666750">
                  <a:moveTo>
                    <a:pt x="15153513" y="333298"/>
                  </a:moveTo>
                  <a:lnTo>
                    <a:pt x="15149792" y="283387"/>
                  </a:lnTo>
                  <a:lnTo>
                    <a:pt x="15138984" y="235775"/>
                  </a:lnTo>
                  <a:lnTo>
                    <a:pt x="15121649" y="191020"/>
                  </a:lnTo>
                  <a:lnTo>
                    <a:pt x="15098332" y="149656"/>
                  </a:lnTo>
                  <a:lnTo>
                    <a:pt x="15064639" y="106768"/>
                  </a:lnTo>
                  <a:lnTo>
                    <a:pt x="15024519" y="69977"/>
                  </a:lnTo>
                  <a:lnTo>
                    <a:pt x="14978761" y="40081"/>
                  </a:lnTo>
                  <a:lnTo>
                    <a:pt x="14928203" y="17919"/>
                  </a:lnTo>
                  <a:lnTo>
                    <a:pt x="14875701" y="4584"/>
                  </a:lnTo>
                  <a:lnTo>
                    <a:pt x="14820214" y="0"/>
                  </a:lnTo>
                  <a:lnTo>
                    <a:pt x="14770964" y="3619"/>
                  </a:lnTo>
                  <a:lnTo>
                    <a:pt x="14723948" y="14122"/>
                  </a:lnTo>
                  <a:lnTo>
                    <a:pt x="14679702" y="30988"/>
                  </a:lnTo>
                  <a:lnTo>
                    <a:pt x="14638731" y="53708"/>
                  </a:lnTo>
                  <a:lnTo>
                    <a:pt x="14601546" y="81762"/>
                  </a:lnTo>
                  <a:lnTo>
                    <a:pt x="14568665" y="114642"/>
                  </a:lnTo>
                  <a:lnTo>
                    <a:pt x="14540611" y="151828"/>
                  </a:lnTo>
                  <a:lnTo>
                    <a:pt x="14517904" y="192798"/>
                  </a:lnTo>
                  <a:lnTo>
                    <a:pt x="14501038" y="237045"/>
                  </a:lnTo>
                  <a:lnTo>
                    <a:pt x="14490535" y="284048"/>
                  </a:lnTo>
                  <a:lnTo>
                    <a:pt x="14486916" y="333298"/>
                  </a:lnTo>
                  <a:lnTo>
                    <a:pt x="14486916" y="337286"/>
                  </a:lnTo>
                  <a:lnTo>
                    <a:pt x="14493901" y="401243"/>
                  </a:lnTo>
                  <a:lnTo>
                    <a:pt x="14509420" y="453898"/>
                  </a:lnTo>
                  <a:lnTo>
                    <a:pt x="14533004" y="502551"/>
                  </a:lnTo>
                  <a:lnTo>
                    <a:pt x="14563890" y="546404"/>
                  </a:lnTo>
                  <a:lnTo>
                    <a:pt x="14596948" y="580859"/>
                  </a:lnTo>
                  <a:lnTo>
                    <a:pt x="14634604" y="610298"/>
                  </a:lnTo>
                  <a:lnTo>
                    <a:pt x="14676311" y="634161"/>
                  </a:lnTo>
                  <a:lnTo>
                    <a:pt x="14721510" y="651903"/>
                  </a:lnTo>
                  <a:lnTo>
                    <a:pt x="14769668" y="662952"/>
                  </a:lnTo>
                  <a:lnTo>
                    <a:pt x="14820214" y="666750"/>
                  </a:lnTo>
                  <a:lnTo>
                    <a:pt x="14869478" y="663143"/>
                  </a:lnTo>
                  <a:lnTo>
                    <a:pt x="14916480" y="652640"/>
                  </a:lnTo>
                  <a:lnTo>
                    <a:pt x="14960727" y="635774"/>
                  </a:lnTo>
                  <a:lnTo>
                    <a:pt x="15001710" y="613054"/>
                  </a:lnTo>
                  <a:lnTo>
                    <a:pt x="15038896" y="584987"/>
                  </a:lnTo>
                  <a:lnTo>
                    <a:pt x="15071763" y="552094"/>
                  </a:lnTo>
                  <a:lnTo>
                    <a:pt x="15099818" y="514896"/>
                  </a:lnTo>
                  <a:lnTo>
                    <a:pt x="15122538" y="473900"/>
                  </a:lnTo>
                  <a:lnTo>
                    <a:pt x="15139404" y="429628"/>
                  </a:lnTo>
                  <a:lnTo>
                    <a:pt x="15149906" y="382587"/>
                  </a:lnTo>
                  <a:lnTo>
                    <a:pt x="15153513" y="333298"/>
                  </a:lnTo>
                  <a:close/>
                </a:path>
              </a:pathLst>
            </a:custGeom>
            <a:solidFill>
              <a:srgbClr val="607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08" y="6584529"/>
              <a:ext cx="1949450" cy="3700145"/>
            </a:xfrm>
            <a:custGeom>
              <a:avLst/>
              <a:gdLst/>
              <a:ahLst/>
              <a:cxnLst/>
              <a:rect l="l" t="t" r="r" b="b"/>
              <a:pathLst>
                <a:path w="1949450" h="3700145">
                  <a:moveTo>
                    <a:pt x="0" y="95883"/>
                  </a:moveTo>
                  <a:lnTo>
                    <a:pt x="590" y="0"/>
                  </a:lnTo>
                  <a:lnTo>
                    <a:pt x="2008" y="1624"/>
                  </a:lnTo>
                  <a:lnTo>
                    <a:pt x="51885" y="825"/>
                  </a:lnTo>
                  <a:lnTo>
                    <a:pt x="102240" y="573"/>
                  </a:lnTo>
                  <a:lnTo>
                    <a:pt x="153064" y="860"/>
                  </a:lnTo>
                  <a:lnTo>
                    <a:pt x="204349" y="1674"/>
                  </a:lnTo>
                  <a:lnTo>
                    <a:pt x="256086" y="3005"/>
                  </a:lnTo>
                  <a:lnTo>
                    <a:pt x="298699" y="13196"/>
                  </a:lnTo>
                  <a:lnTo>
                    <a:pt x="351313" y="15533"/>
                  </a:lnTo>
                  <a:lnTo>
                    <a:pt x="394786" y="26709"/>
                  </a:lnTo>
                  <a:lnTo>
                    <a:pt x="448242" y="30011"/>
                  </a:lnTo>
                  <a:lnTo>
                    <a:pt x="492540" y="42132"/>
                  </a:lnTo>
                  <a:lnTo>
                    <a:pt x="546804" y="46358"/>
                  </a:lnTo>
                  <a:lnTo>
                    <a:pt x="593124" y="60796"/>
                  </a:lnTo>
                  <a:lnTo>
                    <a:pt x="640016" y="75890"/>
                  </a:lnTo>
                  <a:lnTo>
                    <a:pt x="697034" y="83271"/>
                  </a:lnTo>
                  <a:lnTo>
                    <a:pt x="745028" y="99627"/>
                  </a:lnTo>
                  <a:lnTo>
                    <a:pt x="842588" y="134139"/>
                  </a:lnTo>
                  <a:lnTo>
                    <a:pt x="882559" y="160616"/>
                  </a:lnTo>
                  <a:lnTo>
                    <a:pt x="983543" y="199051"/>
                  </a:lnTo>
                  <a:lnTo>
                    <a:pt x="1066810" y="255813"/>
                  </a:lnTo>
                  <a:lnTo>
                    <a:pt x="1118483" y="276383"/>
                  </a:lnTo>
                  <a:lnTo>
                    <a:pt x="1246496" y="365093"/>
                  </a:lnTo>
                  <a:lnTo>
                    <a:pt x="1280096" y="403583"/>
                  </a:lnTo>
                  <a:lnTo>
                    <a:pt x="1366886" y="464381"/>
                  </a:lnTo>
                  <a:lnTo>
                    <a:pt x="1605664" y="737913"/>
                  </a:lnTo>
                  <a:lnTo>
                    <a:pt x="1630105" y="785223"/>
                  </a:lnTo>
                  <a:lnTo>
                    <a:pt x="1660909" y="820511"/>
                  </a:lnTo>
                  <a:lnTo>
                    <a:pt x="1722735" y="949271"/>
                  </a:lnTo>
                  <a:lnTo>
                    <a:pt x="1741276" y="989822"/>
                  </a:lnTo>
                  <a:lnTo>
                    <a:pt x="1749421" y="1037777"/>
                  </a:lnTo>
                  <a:lnTo>
                    <a:pt x="1350946" y="581305"/>
                  </a:lnTo>
                  <a:lnTo>
                    <a:pt x="1306173" y="549327"/>
                  </a:lnTo>
                  <a:lnTo>
                    <a:pt x="1271083" y="509129"/>
                  </a:lnTo>
                  <a:lnTo>
                    <a:pt x="1047210" y="349231"/>
                  </a:lnTo>
                  <a:lnTo>
                    <a:pt x="1003958" y="318996"/>
                  </a:lnTo>
                  <a:lnTo>
                    <a:pt x="951511" y="297539"/>
                  </a:lnTo>
                  <a:lnTo>
                    <a:pt x="908991" y="268142"/>
                  </a:lnTo>
                  <a:lnTo>
                    <a:pt x="857249" y="247493"/>
                  </a:lnTo>
                  <a:lnTo>
                    <a:pt x="760426" y="213825"/>
                  </a:lnTo>
                  <a:lnTo>
                    <a:pt x="722252" y="189407"/>
                  </a:lnTo>
                  <a:lnTo>
                    <a:pt x="674967" y="173863"/>
                  </a:lnTo>
                  <a:lnTo>
                    <a:pt x="619954" y="168779"/>
                  </a:lnTo>
                  <a:lnTo>
                    <a:pt x="574996" y="155901"/>
                  </a:lnTo>
                  <a:lnTo>
                    <a:pt x="530484" y="143534"/>
                  </a:lnTo>
                  <a:lnTo>
                    <a:pt x="486380" y="131635"/>
                  </a:lnTo>
                  <a:lnTo>
                    <a:pt x="450844" y="129550"/>
                  </a:lnTo>
                  <a:lnTo>
                    <a:pt x="443670" y="121332"/>
                  </a:lnTo>
                  <a:lnTo>
                    <a:pt x="440885" y="123218"/>
                  </a:lnTo>
                  <a:lnTo>
                    <a:pt x="389801" y="117558"/>
                  </a:lnTo>
                  <a:lnTo>
                    <a:pt x="334321" y="111939"/>
                  </a:lnTo>
                  <a:lnTo>
                    <a:pt x="279352" y="106904"/>
                  </a:lnTo>
                  <a:lnTo>
                    <a:pt x="224889" y="102451"/>
                  </a:lnTo>
                  <a:lnTo>
                    <a:pt x="170933" y="98576"/>
                  </a:lnTo>
                  <a:lnTo>
                    <a:pt x="117480" y="95279"/>
                  </a:lnTo>
                  <a:lnTo>
                    <a:pt x="119259" y="97318"/>
                  </a:lnTo>
                  <a:lnTo>
                    <a:pt x="78721" y="89503"/>
                  </a:lnTo>
                  <a:lnTo>
                    <a:pt x="29092" y="90586"/>
                  </a:lnTo>
                  <a:lnTo>
                    <a:pt x="0" y="95883"/>
                  </a:lnTo>
                  <a:close/>
                </a:path>
                <a:path w="1949450" h="3700145">
                  <a:moveTo>
                    <a:pt x="445278" y="2170230"/>
                  </a:moveTo>
                  <a:lnTo>
                    <a:pt x="384988" y="2101165"/>
                  </a:lnTo>
                  <a:lnTo>
                    <a:pt x="365386" y="2059398"/>
                  </a:lnTo>
                  <a:lnTo>
                    <a:pt x="357301" y="2011513"/>
                  </a:lnTo>
                  <a:lnTo>
                    <a:pt x="353562" y="1968606"/>
                  </a:lnTo>
                  <a:lnTo>
                    <a:pt x="353827" y="1930285"/>
                  </a:lnTo>
                  <a:lnTo>
                    <a:pt x="367765" y="1888316"/>
                  </a:lnTo>
                  <a:lnTo>
                    <a:pt x="395479" y="1842816"/>
                  </a:lnTo>
                  <a:lnTo>
                    <a:pt x="426489" y="1801093"/>
                  </a:lnTo>
                  <a:lnTo>
                    <a:pt x="462875" y="1765528"/>
                  </a:lnTo>
                  <a:lnTo>
                    <a:pt x="503944" y="1735327"/>
                  </a:lnTo>
                  <a:lnTo>
                    <a:pt x="549004" y="1709698"/>
                  </a:lnTo>
                  <a:lnTo>
                    <a:pt x="597363" y="1687848"/>
                  </a:lnTo>
                  <a:lnTo>
                    <a:pt x="648329" y="1668985"/>
                  </a:lnTo>
                  <a:lnTo>
                    <a:pt x="701211" y="1652316"/>
                  </a:lnTo>
                  <a:lnTo>
                    <a:pt x="744293" y="1643733"/>
                  </a:lnTo>
                  <a:lnTo>
                    <a:pt x="788504" y="1636443"/>
                  </a:lnTo>
                  <a:lnTo>
                    <a:pt x="833819" y="1630418"/>
                  </a:lnTo>
                  <a:lnTo>
                    <a:pt x="926647" y="1620885"/>
                  </a:lnTo>
                  <a:lnTo>
                    <a:pt x="964746" y="1625906"/>
                  </a:lnTo>
                  <a:lnTo>
                    <a:pt x="1013722" y="1624075"/>
                  </a:lnTo>
                  <a:lnTo>
                    <a:pt x="1054516" y="1632183"/>
                  </a:lnTo>
                  <a:lnTo>
                    <a:pt x="1099142" y="1644681"/>
                  </a:lnTo>
                  <a:lnTo>
                    <a:pt x="1145331" y="1658968"/>
                  </a:lnTo>
                  <a:lnTo>
                    <a:pt x="1192859" y="1674790"/>
                  </a:lnTo>
                  <a:lnTo>
                    <a:pt x="1231936" y="1700243"/>
                  </a:lnTo>
                  <a:lnTo>
                    <a:pt x="1353644" y="1781729"/>
                  </a:lnTo>
                  <a:lnTo>
                    <a:pt x="1375953" y="1807286"/>
                  </a:lnTo>
                  <a:lnTo>
                    <a:pt x="1393293" y="1788525"/>
                  </a:lnTo>
                  <a:lnTo>
                    <a:pt x="1427074" y="1749976"/>
                  </a:lnTo>
                  <a:lnTo>
                    <a:pt x="1467206" y="1699390"/>
                  </a:lnTo>
                  <a:lnTo>
                    <a:pt x="1490197" y="1667792"/>
                  </a:lnTo>
                  <a:lnTo>
                    <a:pt x="1512534" y="1635444"/>
                  </a:lnTo>
                  <a:lnTo>
                    <a:pt x="1534249" y="1602384"/>
                  </a:lnTo>
                  <a:lnTo>
                    <a:pt x="1555269" y="1568529"/>
                  </a:lnTo>
                  <a:lnTo>
                    <a:pt x="1566107" y="1542320"/>
                  </a:lnTo>
                  <a:lnTo>
                    <a:pt x="1585844" y="1506995"/>
                  </a:lnTo>
                  <a:lnTo>
                    <a:pt x="1604863" y="1470846"/>
                  </a:lnTo>
                  <a:lnTo>
                    <a:pt x="1625572" y="1417321"/>
                  </a:lnTo>
                  <a:lnTo>
                    <a:pt x="1644381" y="1361620"/>
                  </a:lnTo>
                  <a:lnTo>
                    <a:pt x="1655312" y="1335519"/>
                  </a:lnTo>
                  <a:lnTo>
                    <a:pt x="1656368" y="1317417"/>
                  </a:lnTo>
                  <a:lnTo>
                    <a:pt x="1666658" y="1290581"/>
                  </a:lnTo>
                  <a:lnTo>
                    <a:pt x="1667021" y="1271685"/>
                  </a:lnTo>
                  <a:lnTo>
                    <a:pt x="1669105" y="1254760"/>
                  </a:lnTo>
                  <a:lnTo>
                    <a:pt x="1670989" y="1237607"/>
                  </a:lnTo>
                  <a:lnTo>
                    <a:pt x="1672656" y="1220204"/>
                  </a:lnTo>
                  <a:lnTo>
                    <a:pt x="1674085" y="1202530"/>
                  </a:lnTo>
                  <a:lnTo>
                    <a:pt x="1675836" y="1185224"/>
                  </a:lnTo>
                  <a:lnTo>
                    <a:pt x="1677446" y="1167756"/>
                  </a:lnTo>
                  <a:lnTo>
                    <a:pt x="1669335" y="1158464"/>
                  </a:lnTo>
                  <a:lnTo>
                    <a:pt x="1670624" y="1140629"/>
                  </a:lnTo>
                  <a:lnTo>
                    <a:pt x="1667887" y="1137493"/>
                  </a:lnTo>
                  <a:lnTo>
                    <a:pt x="1667430" y="1117658"/>
                  </a:lnTo>
                  <a:lnTo>
                    <a:pt x="1666825" y="1097654"/>
                  </a:lnTo>
                  <a:lnTo>
                    <a:pt x="1666054" y="1077458"/>
                  </a:lnTo>
                  <a:lnTo>
                    <a:pt x="1658061" y="1068302"/>
                  </a:lnTo>
                  <a:lnTo>
                    <a:pt x="1652448" y="1023249"/>
                  </a:lnTo>
                  <a:lnTo>
                    <a:pt x="1639828" y="1008792"/>
                  </a:lnTo>
                  <a:lnTo>
                    <a:pt x="1636601" y="985784"/>
                  </a:lnTo>
                  <a:lnTo>
                    <a:pt x="1620308" y="967119"/>
                  </a:lnTo>
                  <a:lnTo>
                    <a:pt x="1613441" y="939940"/>
                  </a:lnTo>
                  <a:lnTo>
                    <a:pt x="1596877" y="920966"/>
                  </a:lnTo>
                  <a:lnTo>
                    <a:pt x="1589766" y="893508"/>
                  </a:lnTo>
                  <a:lnTo>
                    <a:pt x="1574123" y="856276"/>
                  </a:lnTo>
                  <a:lnTo>
                    <a:pt x="1523366" y="798132"/>
                  </a:lnTo>
                  <a:lnTo>
                    <a:pt x="1507414" y="760546"/>
                  </a:lnTo>
                  <a:lnTo>
                    <a:pt x="1749421" y="1037777"/>
                  </a:lnTo>
                  <a:lnTo>
                    <a:pt x="1756630" y="1084658"/>
                  </a:lnTo>
                  <a:lnTo>
                    <a:pt x="1762793" y="1130342"/>
                  </a:lnTo>
                  <a:lnTo>
                    <a:pt x="1769719" y="1176900"/>
                  </a:lnTo>
                  <a:lnTo>
                    <a:pt x="1765126" y="1229574"/>
                  </a:lnTo>
                  <a:lnTo>
                    <a:pt x="1758664" y="1280107"/>
                  </a:lnTo>
                  <a:lnTo>
                    <a:pt x="1750418" y="1328596"/>
                  </a:lnTo>
                  <a:lnTo>
                    <a:pt x="1740470" y="1375135"/>
                  </a:lnTo>
                  <a:lnTo>
                    <a:pt x="1728904" y="1419822"/>
                  </a:lnTo>
                  <a:lnTo>
                    <a:pt x="1706236" y="1471103"/>
                  </a:lnTo>
                  <a:lnTo>
                    <a:pt x="1691686" y="1512370"/>
                  </a:lnTo>
                  <a:lnTo>
                    <a:pt x="1666202" y="1560424"/>
                  </a:lnTo>
                  <a:lnTo>
                    <a:pt x="1639434" y="1607008"/>
                  </a:lnTo>
                  <a:lnTo>
                    <a:pt x="1611467" y="1652217"/>
                  </a:lnTo>
                  <a:lnTo>
                    <a:pt x="1591952" y="1687797"/>
                  </a:lnTo>
                  <a:lnTo>
                    <a:pt x="1561835" y="1730545"/>
                  </a:lnTo>
                  <a:lnTo>
                    <a:pt x="1530530" y="1771930"/>
                  </a:lnTo>
                  <a:lnTo>
                    <a:pt x="1498028" y="1811946"/>
                  </a:lnTo>
                  <a:lnTo>
                    <a:pt x="1464325" y="1850584"/>
                  </a:lnTo>
                  <a:lnTo>
                    <a:pt x="1438980" y="1879486"/>
                  </a:lnTo>
                  <a:lnTo>
                    <a:pt x="1437921" y="1897585"/>
                  </a:lnTo>
                  <a:lnTo>
                    <a:pt x="1463356" y="1926722"/>
                  </a:lnTo>
                  <a:lnTo>
                    <a:pt x="1548814" y="2101865"/>
                  </a:lnTo>
                  <a:lnTo>
                    <a:pt x="1560108" y="2153427"/>
                  </a:lnTo>
                  <a:lnTo>
                    <a:pt x="1580470" y="2196064"/>
                  </a:lnTo>
                  <a:lnTo>
                    <a:pt x="1248225" y="1815462"/>
                  </a:lnTo>
                  <a:lnTo>
                    <a:pt x="1228533" y="1812215"/>
                  </a:lnTo>
                  <a:lnTo>
                    <a:pt x="1208488" y="1789253"/>
                  </a:lnTo>
                  <a:lnTo>
                    <a:pt x="1188988" y="1786227"/>
                  </a:lnTo>
                  <a:lnTo>
                    <a:pt x="1172376" y="1767197"/>
                  </a:lnTo>
                  <a:lnTo>
                    <a:pt x="1154631" y="1766181"/>
                  </a:lnTo>
                  <a:lnTo>
                    <a:pt x="1138038" y="1747172"/>
                  </a:lnTo>
                  <a:lnTo>
                    <a:pt x="1120119" y="1745958"/>
                  </a:lnTo>
                  <a:lnTo>
                    <a:pt x="1102329" y="1744890"/>
                  </a:lnTo>
                  <a:lnTo>
                    <a:pt x="1094247" y="1735632"/>
                  </a:lnTo>
                  <a:lnTo>
                    <a:pt x="1076996" y="1735182"/>
                  </a:lnTo>
                  <a:lnTo>
                    <a:pt x="1069453" y="1726542"/>
                  </a:lnTo>
                  <a:lnTo>
                    <a:pt x="1052497" y="1726429"/>
                  </a:lnTo>
                  <a:lnTo>
                    <a:pt x="1035708" y="1726508"/>
                  </a:lnTo>
                  <a:lnTo>
                    <a:pt x="1017387" y="1724833"/>
                  </a:lnTo>
                  <a:lnTo>
                    <a:pt x="999311" y="1723437"/>
                  </a:lnTo>
                  <a:lnTo>
                    <a:pt x="981465" y="1722306"/>
                  </a:lnTo>
                  <a:lnTo>
                    <a:pt x="963837" y="1721424"/>
                  </a:lnTo>
                  <a:lnTo>
                    <a:pt x="943038" y="1716910"/>
                  </a:lnTo>
                  <a:lnTo>
                    <a:pt x="913082" y="1721218"/>
                  </a:lnTo>
                  <a:lnTo>
                    <a:pt x="893079" y="1717614"/>
                  </a:lnTo>
                  <a:lnTo>
                    <a:pt x="863867" y="1722774"/>
                  </a:lnTo>
                  <a:lnTo>
                    <a:pt x="832724" y="1725723"/>
                  </a:lnTo>
                  <a:lnTo>
                    <a:pt x="802107" y="1729273"/>
                  </a:lnTo>
                  <a:lnTo>
                    <a:pt x="772029" y="1733441"/>
                  </a:lnTo>
                  <a:lnTo>
                    <a:pt x="732936" y="1746593"/>
                  </a:lnTo>
                  <a:lnTo>
                    <a:pt x="716011" y="1746517"/>
                  </a:lnTo>
                  <a:lnTo>
                    <a:pt x="689922" y="1755255"/>
                  </a:lnTo>
                  <a:lnTo>
                    <a:pt x="664283" y="1764508"/>
                  </a:lnTo>
                  <a:lnTo>
                    <a:pt x="639138" y="1774326"/>
                  </a:lnTo>
                  <a:lnTo>
                    <a:pt x="626007" y="1778597"/>
                  </a:lnTo>
                  <a:lnTo>
                    <a:pt x="613159" y="1783190"/>
                  </a:lnTo>
                  <a:lnTo>
                    <a:pt x="591052" y="1796489"/>
                  </a:lnTo>
                  <a:lnTo>
                    <a:pt x="578845" y="1801818"/>
                  </a:lnTo>
                  <a:lnTo>
                    <a:pt x="567709" y="1808373"/>
                  </a:lnTo>
                  <a:lnTo>
                    <a:pt x="556810" y="1815199"/>
                  </a:lnTo>
                  <a:lnTo>
                    <a:pt x="546130" y="1822276"/>
                  </a:lnTo>
                  <a:lnTo>
                    <a:pt x="535648" y="1829581"/>
                  </a:lnTo>
                  <a:lnTo>
                    <a:pt x="535263" y="1829140"/>
                  </a:lnTo>
                  <a:lnTo>
                    <a:pt x="525465" y="1837227"/>
                  </a:lnTo>
                  <a:lnTo>
                    <a:pt x="506330" y="1853931"/>
                  </a:lnTo>
                  <a:lnTo>
                    <a:pt x="506701" y="1854356"/>
                  </a:lnTo>
                  <a:lnTo>
                    <a:pt x="497626" y="1863272"/>
                  </a:lnTo>
                  <a:lnTo>
                    <a:pt x="488667" y="1872321"/>
                  </a:lnTo>
                  <a:lnTo>
                    <a:pt x="489385" y="1873143"/>
                  </a:lnTo>
                  <a:lnTo>
                    <a:pt x="480729" y="1882540"/>
                  </a:lnTo>
                  <a:lnTo>
                    <a:pt x="481725" y="1883680"/>
                  </a:lnTo>
                  <a:lnTo>
                    <a:pt x="473243" y="1893276"/>
                  </a:lnTo>
                  <a:lnTo>
                    <a:pt x="474424" y="1894629"/>
                  </a:lnTo>
                  <a:lnTo>
                    <a:pt x="466636" y="1905019"/>
                  </a:lnTo>
                  <a:lnTo>
                    <a:pt x="468484" y="1907136"/>
                  </a:lnTo>
                  <a:lnTo>
                    <a:pt x="461106" y="1917996"/>
                  </a:lnTo>
                  <a:lnTo>
                    <a:pt x="453660" y="1928778"/>
                  </a:lnTo>
                  <a:lnTo>
                    <a:pt x="455987" y="1931444"/>
                  </a:lnTo>
                  <a:lnTo>
                    <a:pt x="448952" y="1942696"/>
                  </a:lnTo>
                  <a:lnTo>
                    <a:pt x="453947" y="1948419"/>
                  </a:lnTo>
                  <a:lnTo>
                    <a:pt x="447049" y="1959828"/>
                  </a:lnTo>
                  <a:lnTo>
                    <a:pt x="449786" y="1962964"/>
                  </a:lnTo>
                  <a:lnTo>
                    <a:pt x="443024" y="1974530"/>
                  </a:lnTo>
                  <a:lnTo>
                    <a:pt x="448910" y="1981272"/>
                  </a:lnTo>
                  <a:lnTo>
                    <a:pt x="442353" y="1993073"/>
                  </a:lnTo>
                  <a:lnTo>
                    <a:pt x="452139" y="2004283"/>
                  </a:lnTo>
                  <a:lnTo>
                    <a:pt x="446062" y="2016633"/>
                  </a:lnTo>
                  <a:lnTo>
                    <a:pt x="466523" y="2040073"/>
                  </a:lnTo>
                  <a:lnTo>
                    <a:pt x="460994" y="2053050"/>
                  </a:lnTo>
                  <a:lnTo>
                    <a:pt x="611507" y="2225470"/>
                  </a:lnTo>
                  <a:lnTo>
                    <a:pt x="589530" y="2219606"/>
                  </a:lnTo>
                  <a:lnTo>
                    <a:pt x="533992" y="2213920"/>
                  </a:lnTo>
                  <a:lnTo>
                    <a:pt x="495499" y="2189137"/>
                  </a:lnTo>
                  <a:lnTo>
                    <a:pt x="445278" y="2170230"/>
                  </a:lnTo>
                  <a:close/>
                </a:path>
                <a:path w="1949450" h="3700145">
                  <a:moveTo>
                    <a:pt x="440885" y="123218"/>
                  </a:moveTo>
                  <a:lnTo>
                    <a:pt x="443670" y="121332"/>
                  </a:lnTo>
                  <a:lnTo>
                    <a:pt x="445791" y="123762"/>
                  </a:lnTo>
                  <a:lnTo>
                    <a:pt x="440885" y="123218"/>
                  </a:lnTo>
                  <a:close/>
                </a:path>
                <a:path w="1949450" h="3700145">
                  <a:moveTo>
                    <a:pt x="433076" y="128508"/>
                  </a:moveTo>
                  <a:lnTo>
                    <a:pt x="440885" y="123218"/>
                  </a:lnTo>
                  <a:lnTo>
                    <a:pt x="445791" y="123762"/>
                  </a:lnTo>
                  <a:lnTo>
                    <a:pt x="450844" y="129550"/>
                  </a:lnTo>
                  <a:lnTo>
                    <a:pt x="433076" y="128508"/>
                  </a:lnTo>
                  <a:close/>
                </a:path>
                <a:path w="1949450" h="3700145">
                  <a:moveTo>
                    <a:pt x="611507" y="2225470"/>
                  </a:moveTo>
                  <a:lnTo>
                    <a:pt x="489120" y="2085270"/>
                  </a:lnTo>
                  <a:lnTo>
                    <a:pt x="503204" y="2082092"/>
                  </a:lnTo>
                  <a:lnTo>
                    <a:pt x="528050" y="2110554"/>
                  </a:lnTo>
                  <a:lnTo>
                    <a:pt x="541582" y="2106744"/>
                  </a:lnTo>
                  <a:lnTo>
                    <a:pt x="552480" y="2119228"/>
                  </a:lnTo>
                  <a:lnTo>
                    <a:pt x="567375" y="2116979"/>
                  </a:lnTo>
                  <a:lnTo>
                    <a:pt x="572638" y="2123008"/>
                  </a:lnTo>
                  <a:lnTo>
                    <a:pt x="588149" y="2121465"/>
                  </a:lnTo>
                  <a:lnTo>
                    <a:pt x="593984" y="2128150"/>
                  </a:lnTo>
                  <a:lnTo>
                    <a:pt x="609297" y="2126379"/>
                  </a:lnTo>
                  <a:lnTo>
                    <a:pt x="614971" y="2132880"/>
                  </a:lnTo>
                  <a:lnTo>
                    <a:pt x="632036" y="2133116"/>
                  </a:lnTo>
                  <a:lnTo>
                    <a:pt x="648914" y="2133138"/>
                  </a:lnTo>
                  <a:lnTo>
                    <a:pt x="665625" y="2132970"/>
                  </a:lnTo>
                  <a:lnTo>
                    <a:pt x="672621" y="2140985"/>
                  </a:lnTo>
                  <a:lnTo>
                    <a:pt x="700934" y="2134794"/>
                  </a:lnTo>
                  <a:lnTo>
                    <a:pt x="719364" y="2136596"/>
                  </a:lnTo>
                  <a:lnTo>
                    <a:pt x="737500" y="2138059"/>
                  </a:lnTo>
                  <a:lnTo>
                    <a:pt x="764927" y="2130854"/>
                  </a:lnTo>
                  <a:lnTo>
                    <a:pt x="784213" y="2133636"/>
                  </a:lnTo>
                  <a:lnTo>
                    <a:pt x="812611" y="2127543"/>
                  </a:lnTo>
                  <a:lnTo>
                    <a:pt x="895776" y="2106941"/>
                  </a:lnTo>
                  <a:lnTo>
                    <a:pt x="949527" y="2091268"/>
                  </a:lnTo>
                  <a:lnTo>
                    <a:pt x="1011139" y="2065289"/>
                  </a:lnTo>
                  <a:lnTo>
                    <a:pt x="1036412" y="2055616"/>
                  </a:lnTo>
                  <a:lnTo>
                    <a:pt x="1070687" y="2036945"/>
                  </a:lnTo>
                  <a:lnTo>
                    <a:pt x="1094857" y="2026008"/>
                  </a:lnTo>
                  <a:lnTo>
                    <a:pt x="1128130" y="2006189"/>
                  </a:lnTo>
                  <a:lnTo>
                    <a:pt x="1160704" y="1985569"/>
                  </a:lnTo>
                  <a:lnTo>
                    <a:pt x="1192598" y="1964169"/>
                  </a:lnTo>
                  <a:lnTo>
                    <a:pt x="1214264" y="1950365"/>
                  </a:lnTo>
                  <a:lnTo>
                    <a:pt x="1264069" y="1910859"/>
                  </a:lnTo>
                  <a:lnTo>
                    <a:pt x="1283604" y="1894614"/>
                  </a:lnTo>
                  <a:lnTo>
                    <a:pt x="1302767" y="1877942"/>
                  </a:lnTo>
                  <a:lnTo>
                    <a:pt x="1365315" y="1949594"/>
                  </a:lnTo>
                  <a:lnTo>
                    <a:pt x="1326715" y="1982623"/>
                  </a:lnTo>
                  <a:lnTo>
                    <a:pt x="1286829" y="2014179"/>
                  </a:lnTo>
                  <a:lnTo>
                    <a:pt x="1245641" y="2044244"/>
                  </a:lnTo>
                  <a:lnTo>
                    <a:pt x="1203134" y="2072797"/>
                  </a:lnTo>
                  <a:lnTo>
                    <a:pt x="1168860" y="2091471"/>
                  </a:lnTo>
                  <a:lnTo>
                    <a:pt x="1123668" y="2116949"/>
                  </a:lnTo>
                  <a:lnTo>
                    <a:pt x="1077110" y="2140861"/>
                  </a:lnTo>
                  <a:lnTo>
                    <a:pt x="1029169" y="2163190"/>
                  </a:lnTo>
                  <a:lnTo>
                    <a:pt x="989854" y="2176089"/>
                  </a:lnTo>
                  <a:lnTo>
                    <a:pt x="939502" y="2195656"/>
                  </a:lnTo>
                  <a:lnTo>
                    <a:pt x="897320" y="2205269"/>
                  </a:lnTo>
                  <a:lnTo>
                    <a:pt x="853809" y="2213361"/>
                  </a:lnTo>
                  <a:lnTo>
                    <a:pt x="811065" y="2222331"/>
                  </a:lnTo>
                  <a:lnTo>
                    <a:pt x="767115" y="2229920"/>
                  </a:lnTo>
                  <a:lnTo>
                    <a:pt x="721933" y="2236097"/>
                  </a:lnTo>
                  <a:lnTo>
                    <a:pt x="685061" y="2232482"/>
                  </a:lnTo>
                  <a:lnTo>
                    <a:pt x="633484" y="2231334"/>
                  </a:lnTo>
                  <a:lnTo>
                    <a:pt x="611507" y="2225470"/>
                  </a:lnTo>
                  <a:close/>
                </a:path>
                <a:path w="1949450" h="3700145">
                  <a:moveTo>
                    <a:pt x="1829045" y="3697466"/>
                  </a:moveTo>
                  <a:lnTo>
                    <a:pt x="1804371" y="3669200"/>
                  </a:lnTo>
                  <a:lnTo>
                    <a:pt x="1781499" y="3623688"/>
                  </a:lnTo>
                  <a:lnTo>
                    <a:pt x="1749234" y="3586726"/>
                  </a:lnTo>
                  <a:lnTo>
                    <a:pt x="1704581" y="3496950"/>
                  </a:lnTo>
                  <a:lnTo>
                    <a:pt x="1656676" y="3403450"/>
                  </a:lnTo>
                  <a:lnTo>
                    <a:pt x="1642924" y="3349072"/>
                  </a:lnTo>
                  <a:lnTo>
                    <a:pt x="1620116" y="3303632"/>
                  </a:lnTo>
                  <a:lnTo>
                    <a:pt x="1607453" y="3250502"/>
                  </a:lnTo>
                  <a:lnTo>
                    <a:pt x="1595435" y="3198112"/>
                  </a:lnTo>
                  <a:lnTo>
                    <a:pt x="1584130" y="3146537"/>
                  </a:lnTo>
                  <a:lnTo>
                    <a:pt x="1574333" y="3096691"/>
                  </a:lnTo>
                  <a:lnTo>
                    <a:pt x="1565171" y="3047572"/>
                  </a:lnTo>
                  <a:lnTo>
                    <a:pt x="1566118" y="2990721"/>
                  </a:lnTo>
                  <a:lnTo>
                    <a:pt x="1550134" y="2895163"/>
                  </a:lnTo>
                  <a:lnTo>
                    <a:pt x="1552152" y="2839540"/>
                  </a:lnTo>
                  <a:lnTo>
                    <a:pt x="1544776" y="2792466"/>
                  </a:lnTo>
                  <a:lnTo>
                    <a:pt x="1549306" y="2681784"/>
                  </a:lnTo>
                  <a:lnTo>
                    <a:pt x="1541893" y="2634669"/>
                  </a:lnTo>
                  <a:lnTo>
                    <a:pt x="1543851" y="2578976"/>
                  </a:lnTo>
                  <a:lnTo>
                    <a:pt x="1527672" y="2483195"/>
                  </a:lnTo>
                  <a:lnTo>
                    <a:pt x="1525799" y="2423113"/>
                  </a:lnTo>
                  <a:lnTo>
                    <a:pt x="1513774" y="2370715"/>
                  </a:lnTo>
                  <a:lnTo>
                    <a:pt x="1510739" y="2309303"/>
                  </a:lnTo>
                  <a:lnTo>
                    <a:pt x="1497566" y="2255589"/>
                  </a:lnTo>
                  <a:lnTo>
                    <a:pt x="1468618" y="2183803"/>
                  </a:lnTo>
                  <a:lnTo>
                    <a:pt x="1463246" y="2139026"/>
                  </a:lnTo>
                  <a:lnTo>
                    <a:pt x="1447954" y="2102196"/>
                  </a:lnTo>
                  <a:lnTo>
                    <a:pt x="1442532" y="2076674"/>
                  </a:lnTo>
                  <a:lnTo>
                    <a:pt x="1427428" y="2059371"/>
                  </a:lnTo>
                  <a:lnTo>
                    <a:pt x="1421762" y="2033569"/>
                  </a:lnTo>
                  <a:lnTo>
                    <a:pt x="1393799" y="2001535"/>
                  </a:lnTo>
                  <a:lnTo>
                    <a:pt x="1390738" y="1978717"/>
                  </a:lnTo>
                  <a:lnTo>
                    <a:pt x="1580470" y="2196064"/>
                  </a:lnTo>
                  <a:lnTo>
                    <a:pt x="1600711" y="2296498"/>
                  </a:lnTo>
                  <a:lnTo>
                    <a:pt x="1612660" y="2348810"/>
                  </a:lnTo>
                  <a:lnTo>
                    <a:pt x="1614412" y="2408753"/>
                  </a:lnTo>
                  <a:lnTo>
                    <a:pt x="1625142" y="2459669"/>
                  </a:lnTo>
                  <a:lnTo>
                    <a:pt x="1635320" y="2509952"/>
                  </a:lnTo>
                  <a:lnTo>
                    <a:pt x="1631326" y="2563312"/>
                  </a:lnTo>
                  <a:lnTo>
                    <a:pt x="1641680" y="2652420"/>
                  </a:lnTo>
                  <a:lnTo>
                    <a:pt x="1637064" y="2705068"/>
                  </a:lnTo>
                  <a:lnTo>
                    <a:pt x="1641980" y="2749323"/>
                  </a:lnTo>
                  <a:lnTo>
                    <a:pt x="1649348" y="2796388"/>
                  </a:lnTo>
                  <a:lnTo>
                    <a:pt x="1645508" y="2907859"/>
                  </a:lnTo>
                  <a:lnTo>
                    <a:pt x="1661985" y="3003982"/>
                  </a:lnTo>
                  <a:lnTo>
                    <a:pt x="1662395" y="3004452"/>
                  </a:lnTo>
                  <a:lnTo>
                    <a:pt x="1662693" y="3006840"/>
                  </a:lnTo>
                  <a:lnTo>
                    <a:pt x="1654813" y="3015077"/>
                  </a:lnTo>
                  <a:lnTo>
                    <a:pt x="1665199" y="3026976"/>
                  </a:lnTo>
                  <a:lnTo>
                    <a:pt x="1668003" y="3049499"/>
                  </a:lnTo>
                  <a:lnTo>
                    <a:pt x="1673988" y="3094979"/>
                  </a:lnTo>
                  <a:lnTo>
                    <a:pt x="1680448" y="3141004"/>
                  </a:lnTo>
                  <a:lnTo>
                    <a:pt x="1687480" y="3187682"/>
                  </a:lnTo>
                  <a:lnTo>
                    <a:pt x="1700906" y="3222374"/>
                  </a:lnTo>
                  <a:lnTo>
                    <a:pt x="1705073" y="3265771"/>
                  </a:lnTo>
                  <a:lnTo>
                    <a:pt x="1733465" y="3336919"/>
                  </a:lnTo>
                  <a:lnTo>
                    <a:pt x="1803594" y="3494503"/>
                  </a:lnTo>
                  <a:lnTo>
                    <a:pt x="1828259" y="3522758"/>
                  </a:lnTo>
                  <a:lnTo>
                    <a:pt x="1843427" y="3559445"/>
                  </a:lnTo>
                  <a:lnTo>
                    <a:pt x="1868252" y="3587884"/>
                  </a:lnTo>
                  <a:lnTo>
                    <a:pt x="1883619" y="3624799"/>
                  </a:lnTo>
                  <a:lnTo>
                    <a:pt x="1949243" y="3699975"/>
                  </a:lnTo>
                  <a:lnTo>
                    <a:pt x="1829045" y="3697466"/>
                  </a:lnTo>
                  <a:close/>
                </a:path>
                <a:path w="1949450" h="3700145">
                  <a:moveTo>
                    <a:pt x="1662707" y="3006958"/>
                  </a:moveTo>
                  <a:lnTo>
                    <a:pt x="1663627" y="3005863"/>
                  </a:lnTo>
                  <a:lnTo>
                    <a:pt x="1662707" y="3006958"/>
                  </a:lnTo>
                  <a:close/>
                </a:path>
                <a:path w="1949450" h="3700145">
                  <a:moveTo>
                    <a:pt x="1665199" y="3026976"/>
                  </a:moveTo>
                  <a:lnTo>
                    <a:pt x="1654813" y="3015077"/>
                  </a:lnTo>
                  <a:lnTo>
                    <a:pt x="1662707" y="3006958"/>
                  </a:lnTo>
                  <a:lnTo>
                    <a:pt x="1665199" y="3026976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5419" y="4262433"/>
              <a:ext cx="3457160" cy="429557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2091" y="152528"/>
              <a:ext cx="4371974" cy="398144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830" y="152528"/>
              <a:ext cx="4352924" cy="414337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6756" y="3757519"/>
              <a:ext cx="1837874" cy="267826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48592" y="3350029"/>
              <a:ext cx="1886188" cy="3086308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881175" y="659244"/>
            <a:ext cx="8525510" cy="3149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46325" marR="5080" indent="-2334260">
              <a:lnSpc>
                <a:spcPct val="116500"/>
              </a:lnSpc>
              <a:spcBef>
                <a:spcPts val="95"/>
              </a:spcBef>
            </a:pPr>
            <a:r>
              <a:rPr dirty="0" sz="8800" spc="-480">
                <a:latin typeface="Verdana"/>
                <a:cs typeface="Verdana"/>
              </a:rPr>
              <a:t>Youth</a:t>
            </a:r>
            <a:r>
              <a:rPr dirty="0" sz="8800" spc="-935">
                <a:latin typeface="Verdana"/>
                <a:cs typeface="Verdana"/>
              </a:rPr>
              <a:t> </a:t>
            </a:r>
            <a:r>
              <a:rPr dirty="0" sz="8800" spc="-130">
                <a:latin typeface="Verdana"/>
                <a:cs typeface="Verdana"/>
              </a:rPr>
              <a:t>Offending </a:t>
            </a:r>
            <a:r>
              <a:rPr dirty="0" sz="8800" spc="-670">
                <a:latin typeface="Verdana"/>
                <a:cs typeface="Verdana"/>
              </a:rPr>
              <a:t>Service</a:t>
            </a:r>
            <a:endParaRPr sz="88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686013" y="6464579"/>
            <a:ext cx="1787525" cy="4171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50" spc="-145">
                <a:solidFill>
                  <a:srgbClr val="FFFFFF"/>
                </a:solidFill>
                <a:latin typeface="Verdana"/>
                <a:cs typeface="Verdana"/>
              </a:rPr>
              <a:t>Custody</a:t>
            </a:r>
            <a:r>
              <a:rPr dirty="0" sz="25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55">
                <a:solidFill>
                  <a:srgbClr val="FFFFFF"/>
                </a:solidFill>
                <a:latin typeface="Verdana"/>
                <a:cs typeface="Verdana"/>
              </a:rPr>
              <a:t>Sgt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785434" y="6464579"/>
            <a:ext cx="1847214" cy="7670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2905"/>
              </a:lnSpc>
              <a:spcBef>
                <a:spcPts val="120"/>
              </a:spcBef>
            </a:pPr>
            <a:r>
              <a:rPr dirty="0" sz="2550" spc="-145">
                <a:solidFill>
                  <a:srgbClr val="FFFFFF"/>
                </a:solidFill>
                <a:latin typeface="Verdana"/>
                <a:cs typeface="Verdana"/>
              </a:rPr>
              <a:t>CAMHS</a:t>
            </a:r>
            <a:r>
              <a:rPr dirty="0" sz="25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75">
                <a:solidFill>
                  <a:srgbClr val="FFFFFF"/>
                </a:solidFill>
                <a:latin typeface="Verdana"/>
                <a:cs typeface="Verdana"/>
              </a:rPr>
              <a:t>YOS</a:t>
            </a:r>
            <a:endParaRPr sz="2550">
              <a:latin typeface="Verdana"/>
              <a:cs typeface="Verdana"/>
            </a:endParaRPr>
          </a:p>
          <a:p>
            <a:pPr marL="56515">
              <a:lnSpc>
                <a:spcPts val="2905"/>
              </a:lnSpc>
            </a:pPr>
            <a:r>
              <a:rPr dirty="0" sz="2550" spc="-65">
                <a:solidFill>
                  <a:srgbClr val="FFFFFF"/>
                </a:solidFill>
                <a:latin typeface="Verdana"/>
                <a:cs typeface="Verdana"/>
              </a:rPr>
              <a:t>practitioner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84531" y="884160"/>
            <a:ext cx="3676015" cy="1451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500"/>
              </a:lnSpc>
              <a:spcBef>
                <a:spcPts val="100"/>
              </a:spcBef>
            </a:pPr>
            <a:r>
              <a:rPr dirty="0" sz="2700">
                <a:latin typeface="Tahoma"/>
                <a:cs typeface="Tahoma"/>
              </a:rPr>
              <a:t>How</a:t>
            </a:r>
            <a:r>
              <a:rPr dirty="0" sz="2700" spc="-75">
                <a:latin typeface="Tahoma"/>
                <a:cs typeface="Tahoma"/>
              </a:rPr>
              <a:t> </a:t>
            </a:r>
            <a:r>
              <a:rPr dirty="0" sz="2700">
                <a:latin typeface="Tahoma"/>
                <a:cs typeface="Tahoma"/>
              </a:rPr>
              <a:t>else</a:t>
            </a:r>
            <a:r>
              <a:rPr dirty="0" sz="2700" spc="-60">
                <a:latin typeface="Tahoma"/>
                <a:cs typeface="Tahoma"/>
              </a:rPr>
              <a:t> </a:t>
            </a:r>
            <a:r>
              <a:rPr dirty="0" sz="2700">
                <a:latin typeface="Tahoma"/>
                <a:cs typeface="Tahoma"/>
              </a:rPr>
              <a:t>might</a:t>
            </a:r>
            <a:r>
              <a:rPr dirty="0" sz="2700" spc="-60">
                <a:latin typeface="Tahoma"/>
                <a:cs typeface="Tahoma"/>
              </a:rPr>
              <a:t> </a:t>
            </a:r>
            <a:r>
              <a:rPr dirty="0" sz="2700">
                <a:latin typeface="Tahoma"/>
                <a:cs typeface="Tahoma"/>
              </a:rPr>
              <a:t>we</a:t>
            </a:r>
            <a:r>
              <a:rPr dirty="0" sz="2700" spc="-60">
                <a:latin typeface="Tahoma"/>
                <a:cs typeface="Tahoma"/>
              </a:rPr>
              <a:t> </a:t>
            </a:r>
            <a:r>
              <a:rPr dirty="0" sz="2700" spc="-20">
                <a:latin typeface="Tahoma"/>
                <a:cs typeface="Tahoma"/>
              </a:rPr>
              <a:t>view </a:t>
            </a:r>
            <a:r>
              <a:rPr dirty="0" sz="2700">
                <a:latin typeface="Tahoma"/>
                <a:cs typeface="Tahoma"/>
              </a:rPr>
              <a:t>this?</a:t>
            </a:r>
            <a:r>
              <a:rPr dirty="0" sz="2700" spc="-120">
                <a:latin typeface="Tahoma"/>
                <a:cs typeface="Tahoma"/>
              </a:rPr>
              <a:t> </a:t>
            </a:r>
            <a:r>
              <a:rPr dirty="0" sz="2700">
                <a:latin typeface="Tahoma"/>
                <a:cs typeface="Tahoma"/>
              </a:rPr>
              <a:t>What</a:t>
            </a:r>
            <a:r>
              <a:rPr dirty="0" sz="2700" spc="-114">
                <a:latin typeface="Tahoma"/>
                <a:cs typeface="Tahoma"/>
              </a:rPr>
              <a:t> </a:t>
            </a:r>
            <a:r>
              <a:rPr dirty="0" sz="2700">
                <a:latin typeface="Tahoma"/>
                <a:cs typeface="Tahoma"/>
              </a:rPr>
              <a:t>else</a:t>
            </a:r>
            <a:r>
              <a:rPr dirty="0" sz="2700" spc="-120">
                <a:latin typeface="Tahoma"/>
                <a:cs typeface="Tahoma"/>
              </a:rPr>
              <a:t> </a:t>
            </a:r>
            <a:r>
              <a:rPr dirty="0" sz="2700" spc="-25">
                <a:latin typeface="Tahoma"/>
                <a:cs typeface="Tahoma"/>
              </a:rPr>
              <a:t>is </a:t>
            </a:r>
            <a:r>
              <a:rPr dirty="0" sz="2700" spc="45">
                <a:latin typeface="Tahoma"/>
                <a:cs typeface="Tahoma"/>
              </a:rPr>
              <a:t>important</a:t>
            </a:r>
            <a:r>
              <a:rPr dirty="0" sz="2700" spc="-90">
                <a:latin typeface="Tahoma"/>
                <a:cs typeface="Tahoma"/>
              </a:rPr>
              <a:t> </a:t>
            </a:r>
            <a:r>
              <a:rPr dirty="0" sz="2700">
                <a:latin typeface="Tahoma"/>
                <a:cs typeface="Tahoma"/>
              </a:rPr>
              <a:t>to</a:t>
            </a:r>
            <a:r>
              <a:rPr dirty="0" sz="2700" spc="-90">
                <a:latin typeface="Tahoma"/>
                <a:cs typeface="Tahoma"/>
              </a:rPr>
              <a:t> </a:t>
            </a:r>
            <a:r>
              <a:rPr dirty="0" sz="2700" spc="-10">
                <a:latin typeface="Tahoma"/>
                <a:cs typeface="Tahoma"/>
              </a:rPr>
              <a:t>consider?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4290912" y="828033"/>
            <a:ext cx="3374390" cy="177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2500">
                <a:latin typeface="Tahoma"/>
                <a:cs typeface="Tahoma"/>
              </a:rPr>
              <a:t>You'll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60">
                <a:latin typeface="Tahoma"/>
                <a:cs typeface="Tahoma"/>
              </a:rPr>
              <a:t>need</a:t>
            </a:r>
            <a:r>
              <a:rPr dirty="0" sz="2500" spc="-120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to</a:t>
            </a:r>
            <a:r>
              <a:rPr dirty="0" sz="2500" spc="-120">
                <a:latin typeface="Tahoma"/>
                <a:cs typeface="Tahoma"/>
              </a:rPr>
              <a:t> </a:t>
            </a:r>
            <a:r>
              <a:rPr dirty="0" sz="2500" spc="65">
                <a:latin typeface="Tahoma"/>
                <a:cs typeface="Tahoma"/>
              </a:rPr>
              <a:t>come</a:t>
            </a:r>
            <a:r>
              <a:rPr dirty="0" sz="2500" spc="-120">
                <a:latin typeface="Tahoma"/>
                <a:cs typeface="Tahoma"/>
              </a:rPr>
              <a:t> </a:t>
            </a:r>
            <a:r>
              <a:rPr dirty="0" sz="2500" spc="-25">
                <a:latin typeface="Tahoma"/>
                <a:cs typeface="Tahoma"/>
              </a:rPr>
              <a:t>to </a:t>
            </a:r>
            <a:r>
              <a:rPr dirty="0" sz="2500">
                <a:latin typeface="Tahoma"/>
                <a:cs typeface="Tahoma"/>
              </a:rPr>
              <a:t>see</a:t>
            </a:r>
            <a:r>
              <a:rPr dirty="0" sz="2500" spc="-110">
                <a:latin typeface="Tahoma"/>
                <a:cs typeface="Tahoma"/>
              </a:rPr>
              <a:t> </a:t>
            </a:r>
            <a:r>
              <a:rPr dirty="0" sz="2500" spc="75">
                <a:latin typeface="Tahoma"/>
                <a:cs typeface="Tahoma"/>
              </a:rPr>
              <a:t>me</a:t>
            </a:r>
            <a:r>
              <a:rPr dirty="0" sz="2500" spc="-105">
                <a:latin typeface="Tahoma"/>
                <a:cs typeface="Tahoma"/>
              </a:rPr>
              <a:t> </a:t>
            </a:r>
            <a:r>
              <a:rPr dirty="0" sz="2500" spc="55">
                <a:latin typeface="Tahoma"/>
                <a:cs typeface="Tahoma"/>
              </a:rPr>
              <a:t>once</a:t>
            </a:r>
            <a:r>
              <a:rPr dirty="0" sz="2500" spc="-105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a</a:t>
            </a:r>
            <a:r>
              <a:rPr dirty="0" sz="2500" spc="-105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week</a:t>
            </a:r>
            <a:r>
              <a:rPr dirty="0" sz="2500" spc="-105">
                <a:latin typeface="Tahoma"/>
                <a:cs typeface="Tahoma"/>
              </a:rPr>
              <a:t> </a:t>
            </a:r>
            <a:r>
              <a:rPr dirty="0" sz="2500" spc="-25">
                <a:latin typeface="Tahoma"/>
                <a:cs typeface="Tahoma"/>
              </a:rPr>
              <a:t>to </a:t>
            </a:r>
            <a:r>
              <a:rPr dirty="0" sz="2500" spc="45">
                <a:latin typeface="Tahoma"/>
                <a:cs typeface="Tahoma"/>
              </a:rPr>
              <a:t>complete</a:t>
            </a:r>
            <a:r>
              <a:rPr dirty="0" sz="2500" spc="-120">
                <a:latin typeface="Tahoma"/>
                <a:cs typeface="Tahoma"/>
              </a:rPr>
              <a:t> </a:t>
            </a:r>
            <a:r>
              <a:rPr dirty="0" sz="2500" spc="70">
                <a:latin typeface="Tahoma"/>
                <a:cs typeface="Tahoma"/>
              </a:rPr>
              <a:t>some</a:t>
            </a:r>
            <a:r>
              <a:rPr dirty="0" sz="2500" spc="-120">
                <a:latin typeface="Tahoma"/>
                <a:cs typeface="Tahoma"/>
              </a:rPr>
              <a:t> </a:t>
            </a:r>
            <a:r>
              <a:rPr dirty="0" sz="2500" spc="-10">
                <a:latin typeface="Tahoma"/>
                <a:cs typeface="Tahoma"/>
              </a:rPr>
              <a:t>offence </a:t>
            </a:r>
            <a:r>
              <a:rPr dirty="0" sz="2500">
                <a:latin typeface="Tahoma"/>
                <a:cs typeface="Tahoma"/>
              </a:rPr>
              <a:t>focussed</a:t>
            </a:r>
            <a:r>
              <a:rPr dirty="0" sz="2500" spc="210">
                <a:latin typeface="Tahoma"/>
                <a:cs typeface="Tahoma"/>
              </a:rPr>
              <a:t> </a:t>
            </a:r>
            <a:r>
              <a:rPr dirty="0" sz="2500" spc="-20">
                <a:latin typeface="Tahoma"/>
                <a:cs typeface="Tahoma"/>
              </a:rPr>
              <a:t>work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29180" marR="5080" indent="-2317115">
              <a:lnSpc>
                <a:spcPct val="116700"/>
              </a:lnSpc>
              <a:spcBef>
                <a:spcPts val="95"/>
              </a:spcBef>
            </a:pPr>
            <a:r>
              <a:rPr dirty="0" spc="-120"/>
              <a:t>Layers</a:t>
            </a:r>
            <a:r>
              <a:rPr dirty="0" spc="-235"/>
              <a:t> </a:t>
            </a:r>
            <a:r>
              <a:rPr dirty="0" spc="280"/>
              <a:t>of</a:t>
            </a:r>
            <a:r>
              <a:rPr dirty="0" spc="-229"/>
              <a:t> </a:t>
            </a:r>
            <a:r>
              <a:rPr dirty="0" spc="200"/>
              <a:t>understanding/ </a:t>
            </a:r>
            <a:r>
              <a:rPr dirty="0" spc="204"/>
              <a:t>formulation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15147" y="7540594"/>
            <a:ext cx="1795780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4960" marR="5080" indent="-302895">
              <a:lnSpc>
                <a:spcPct val="116100"/>
              </a:lnSpc>
              <a:spcBef>
                <a:spcPts val="100"/>
              </a:spcBef>
            </a:pPr>
            <a:r>
              <a:rPr dirty="0" sz="2800" spc="-105">
                <a:solidFill>
                  <a:srgbClr val="F19D1F"/>
                </a:solidFill>
                <a:latin typeface="Arial Black"/>
                <a:cs typeface="Arial Black"/>
              </a:rPr>
              <a:t>Offending </a:t>
            </a:r>
            <a:r>
              <a:rPr dirty="0" sz="2800" spc="-10">
                <a:solidFill>
                  <a:srgbClr val="F19D1F"/>
                </a:solidFill>
                <a:latin typeface="Arial Black"/>
                <a:cs typeface="Arial Black"/>
              </a:rPr>
              <a:t>history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56633" y="5052053"/>
            <a:ext cx="2269490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0835" marR="5080" indent="-318770">
              <a:lnSpc>
                <a:spcPct val="116100"/>
              </a:lnSpc>
              <a:spcBef>
                <a:spcPts val="100"/>
              </a:spcBef>
            </a:pPr>
            <a:r>
              <a:rPr dirty="0" sz="2800" spc="-145">
                <a:solidFill>
                  <a:srgbClr val="F19D1F"/>
                </a:solidFill>
                <a:latin typeface="Arial Black"/>
                <a:cs typeface="Arial Black"/>
              </a:rPr>
              <a:t>Unexplained </a:t>
            </a:r>
            <a:r>
              <a:rPr dirty="0" sz="2800" spc="-55">
                <a:solidFill>
                  <a:srgbClr val="F19D1F"/>
                </a:solidFill>
                <a:latin typeface="Arial Black"/>
                <a:cs typeface="Arial Black"/>
              </a:rPr>
              <a:t>financies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286342" y="3652914"/>
            <a:ext cx="2793365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4184" marR="5080" indent="-452120">
              <a:lnSpc>
                <a:spcPct val="116100"/>
              </a:lnSpc>
              <a:spcBef>
                <a:spcPts val="100"/>
              </a:spcBef>
            </a:pPr>
            <a:r>
              <a:rPr dirty="0" sz="2800" spc="-135">
                <a:solidFill>
                  <a:srgbClr val="F19D1F"/>
                </a:solidFill>
                <a:latin typeface="Arial Black"/>
                <a:cs typeface="Arial Black"/>
              </a:rPr>
              <a:t>Separation/loss </a:t>
            </a:r>
            <a:r>
              <a:rPr dirty="0" sz="2800" spc="-90">
                <a:solidFill>
                  <a:srgbClr val="F19D1F"/>
                </a:solidFill>
                <a:latin typeface="Arial Black"/>
                <a:cs typeface="Arial Black"/>
              </a:rPr>
              <a:t>of</a:t>
            </a:r>
            <a:r>
              <a:rPr dirty="0" sz="2800" spc="-200">
                <a:solidFill>
                  <a:srgbClr val="F19D1F"/>
                </a:solidFill>
                <a:latin typeface="Arial Black"/>
                <a:cs typeface="Arial Black"/>
              </a:rPr>
              <a:t> </a:t>
            </a:r>
            <a:r>
              <a:rPr dirty="0" sz="2800" spc="-195">
                <a:solidFill>
                  <a:srgbClr val="F19D1F"/>
                </a:solidFill>
                <a:latin typeface="Arial Black"/>
                <a:cs typeface="Arial Black"/>
              </a:rPr>
              <a:t>a</a:t>
            </a:r>
            <a:r>
              <a:rPr dirty="0" sz="2800" spc="-200">
                <a:solidFill>
                  <a:srgbClr val="F19D1F"/>
                </a:solidFill>
                <a:latin typeface="Arial Black"/>
                <a:cs typeface="Arial Black"/>
              </a:rPr>
              <a:t> </a:t>
            </a:r>
            <a:r>
              <a:rPr dirty="0" sz="2800" spc="-10">
                <a:solidFill>
                  <a:srgbClr val="F19D1F"/>
                </a:solidFill>
                <a:latin typeface="Arial Black"/>
                <a:cs typeface="Arial Black"/>
              </a:rPr>
              <a:t>parent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064819" y="8381334"/>
            <a:ext cx="3220720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1825">
              <a:lnSpc>
                <a:spcPct val="116100"/>
              </a:lnSpc>
              <a:spcBef>
                <a:spcPts val="100"/>
              </a:spcBef>
            </a:pPr>
            <a:r>
              <a:rPr dirty="0" sz="2800" spc="-60">
                <a:solidFill>
                  <a:srgbClr val="F19D1F"/>
                </a:solidFill>
                <a:latin typeface="Arial Black"/>
                <a:cs typeface="Arial Black"/>
              </a:rPr>
              <a:t>Witnessed </a:t>
            </a:r>
            <a:r>
              <a:rPr dirty="0" sz="2800" spc="-185">
                <a:solidFill>
                  <a:srgbClr val="F19D1F"/>
                </a:solidFill>
                <a:latin typeface="Arial Black"/>
                <a:cs typeface="Arial Black"/>
              </a:rPr>
              <a:t>domestic</a:t>
            </a:r>
            <a:r>
              <a:rPr dirty="0" sz="2800" spc="-180">
                <a:solidFill>
                  <a:srgbClr val="F19D1F"/>
                </a:solidFill>
                <a:latin typeface="Arial Black"/>
                <a:cs typeface="Arial Black"/>
              </a:rPr>
              <a:t> </a:t>
            </a:r>
            <a:r>
              <a:rPr dirty="0" sz="2800" spc="-160">
                <a:solidFill>
                  <a:srgbClr val="F19D1F"/>
                </a:solidFill>
                <a:latin typeface="Arial Black"/>
                <a:cs typeface="Arial Black"/>
              </a:rPr>
              <a:t>violence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65600" y="2845070"/>
            <a:ext cx="2543810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2120">
              <a:lnSpc>
                <a:spcPct val="116100"/>
              </a:lnSpc>
              <a:spcBef>
                <a:spcPts val="100"/>
              </a:spcBef>
            </a:pPr>
            <a:r>
              <a:rPr dirty="0" sz="2800" spc="-10">
                <a:solidFill>
                  <a:srgbClr val="F19D1F"/>
                </a:solidFill>
                <a:latin typeface="Arial Black"/>
                <a:cs typeface="Arial Black"/>
              </a:rPr>
              <a:t>Parental </a:t>
            </a:r>
            <a:r>
              <a:rPr dirty="0" sz="2800" spc="-110">
                <a:solidFill>
                  <a:srgbClr val="F19D1F"/>
                </a:solidFill>
                <a:latin typeface="Arial Black"/>
                <a:cs typeface="Arial Black"/>
              </a:rPr>
              <a:t>mental</a:t>
            </a:r>
            <a:r>
              <a:rPr dirty="0" sz="2800" spc="-204">
                <a:solidFill>
                  <a:srgbClr val="F19D1F"/>
                </a:solidFill>
                <a:latin typeface="Arial Black"/>
                <a:cs typeface="Arial Black"/>
              </a:rPr>
              <a:t> </a:t>
            </a:r>
            <a:r>
              <a:rPr dirty="0" sz="2800" spc="-90">
                <a:solidFill>
                  <a:srgbClr val="F19D1F"/>
                </a:solidFill>
                <a:latin typeface="Arial Black"/>
                <a:cs typeface="Arial Black"/>
              </a:rPr>
              <a:t>health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651836" y="5828062"/>
            <a:ext cx="5263515" cy="307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46680">
              <a:lnSpc>
                <a:spcPct val="100000"/>
              </a:lnSpc>
              <a:spcBef>
                <a:spcPts val="100"/>
              </a:spcBef>
            </a:pPr>
            <a:r>
              <a:rPr dirty="0" sz="2800" spc="-200">
                <a:solidFill>
                  <a:srgbClr val="F19D1F"/>
                </a:solidFill>
                <a:latin typeface="Arial Black"/>
                <a:cs typeface="Arial Black"/>
              </a:rPr>
              <a:t>Physical</a:t>
            </a:r>
            <a:r>
              <a:rPr dirty="0" sz="2800" spc="-190">
                <a:solidFill>
                  <a:srgbClr val="F19D1F"/>
                </a:solidFill>
                <a:latin typeface="Arial Black"/>
                <a:cs typeface="Arial Black"/>
              </a:rPr>
              <a:t> </a:t>
            </a:r>
            <a:r>
              <a:rPr dirty="0" sz="2800" spc="-145">
                <a:solidFill>
                  <a:srgbClr val="F19D1F"/>
                </a:solidFill>
                <a:latin typeface="Arial Black"/>
                <a:cs typeface="Arial Black"/>
              </a:rPr>
              <a:t>abuse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600">
              <a:latin typeface="Arial Black"/>
              <a:cs typeface="Arial Black"/>
            </a:endParaRPr>
          </a:p>
          <a:p>
            <a:pPr marL="1980564" marR="119380" indent="769620">
              <a:lnSpc>
                <a:spcPct val="116100"/>
              </a:lnSpc>
            </a:pPr>
            <a:r>
              <a:rPr dirty="0" sz="2800" spc="-10">
                <a:solidFill>
                  <a:srgbClr val="F19D1F"/>
                </a:solidFill>
                <a:latin typeface="Arial Black"/>
                <a:cs typeface="Arial Black"/>
              </a:rPr>
              <a:t>parental </a:t>
            </a:r>
            <a:r>
              <a:rPr dirty="0" sz="2800" spc="-200">
                <a:solidFill>
                  <a:srgbClr val="F19D1F"/>
                </a:solidFill>
                <a:latin typeface="Arial Black"/>
                <a:cs typeface="Arial Black"/>
              </a:rPr>
              <a:t>substance</a:t>
            </a:r>
            <a:r>
              <a:rPr dirty="0" sz="2800" spc="-165">
                <a:solidFill>
                  <a:srgbClr val="F19D1F"/>
                </a:solidFill>
                <a:latin typeface="Arial Black"/>
                <a:cs typeface="Arial Black"/>
              </a:rPr>
              <a:t> </a:t>
            </a:r>
            <a:r>
              <a:rPr dirty="0" sz="2800" spc="-160">
                <a:solidFill>
                  <a:srgbClr val="F19D1F"/>
                </a:solidFill>
                <a:latin typeface="Arial Black"/>
                <a:cs typeface="Arial Black"/>
              </a:rPr>
              <a:t>misuse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980"/>
              </a:spcBef>
            </a:pPr>
            <a:r>
              <a:rPr dirty="0" sz="2800" spc="-135">
                <a:solidFill>
                  <a:srgbClr val="F19D1F"/>
                </a:solidFill>
                <a:latin typeface="Arial Black"/>
                <a:cs typeface="Arial Black"/>
              </a:rPr>
              <a:t>Parental</a:t>
            </a:r>
            <a:r>
              <a:rPr dirty="0" sz="2800" spc="-180">
                <a:solidFill>
                  <a:srgbClr val="F19D1F"/>
                </a:solidFill>
                <a:latin typeface="Arial Black"/>
                <a:cs typeface="Arial Black"/>
              </a:rPr>
              <a:t> </a:t>
            </a:r>
            <a:r>
              <a:rPr dirty="0" sz="2800" spc="-10">
                <a:solidFill>
                  <a:srgbClr val="F19D1F"/>
                </a:solidFill>
                <a:latin typeface="Arial Black"/>
                <a:cs typeface="Arial Black"/>
              </a:rPr>
              <a:t>criminality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733903" y="11"/>
              <a:ext cx="15553690" cy="10274300"/>
            </a:xfrm>
            <a:custGeom>
              <a:avLst/>
              <a:gdLst/>
              <a:ahLst/>
              <a:cxnLst/>
              <a:rect l="l" t="t" r="r" b="b"/>
              <a:pathLst>
                <a:path w="15553690" h="10274300">
                  <a:moveTo>
                    <a:pt x="12820180" y="5194300"/>
                  </a:moveTo>
                  <a:lnTo>
                    <a:pt x="12819545" y="5067300"/>
                  </a:lnTo>
                  <a:lnTo>
                    <a:pt x="12818466" y="5067300"/>
                  </a:lnTo>
                  <a:lnTo>
                    <a:pt x="12816967" y="4940300"/>
                  </a:lnTo>
                  <a:lnTo>
                    <a:pt x="12812713" y="4940300"/>
                  </a:lnTo>
                  <a:lnTo>
                    <a:pt x="12809944" y="4813300"/>
                  </a:lnTo>
                  <a:lnTo>
                    <a:pt x="12806769" y="4813300"/>
                  </a:lnTo>
                  <a:lnTo>
                    <a:pt x="12803162" y="4686300"/>
                  </a:lnTo>
                  <a:lnTo>
                    <a:pt x="12799149" y="4686300"/>
                  </a:lnTo>
                  <a:lnTo>
                    <a:pt x="12794717" y="4559300"/>
                  </a:lnTo>
                  <a:lnTo>
                    <a:pt x="12784620" y="4559300"/>
                  </a:lnTo>
                  <a:lnTo>
                    <a:pt x="12778969" y="4432300"/>
                  </a:lnTo>
                  <a:lnTo>
                    <a:pt x="12772898" y="4432300"/>
                  </a:lnTo>
                  <a:lnTo>
                    <a:pt x="12766421" y="4305300"/>
                  </a:lnTo>
                  <a:lnTo>
                    <a:pt x="12752261" y="4305300"/>
                  </a:lnTo>
                  <a:lnTo>
                    <a:pt x="12744577" y="4178300"/>
                  </a:lnTo>
                  <a:lnTo>
                    <a:pt x="12736500" y="4178300"/>
                  </a:lnTo>
                  <a:lnTo>
                    <a:pt x="12728016" y="4051300"/>
                  </a:lnTo>
                  <a:lnTo>
                    <a:pt x="12709881" y="4051300"/>
                  </a:lnTo>
                  <a:lnTo>
                    <a:pt x="12700216" y="3924300"/>
                  </a:lnTo>
                  <a:lnTo>
                    <a:pt x="12690170" y="3924300"/>
                  </a:lnTo>
                  <a:lnTo>
                    <a:pt x="12679718" y="3797300"/>
                  </a:lnTo>
                  <a:lnTo>
                    <a:pt x="12657684" y="3797300"/>
                  </a:lnTo>
                  <a:lnTo>
                    <a:pt x="12646076" y="3670300"/>
                  </a:lnTo>
                  <a:lnTo>
                    <a:pt x="12621730" y="3670300"/>
                  </a:lnTo>
                  <a:lnTo>
                    <a:pt x="12608992" y="3543300"/>
                  </a:lnTo>
                  <a:lnTo>
                    <a:pt x="12595873" y="3543300"/>
                  </a:lnTo>
                  <a:lnTo>
                    <a:pt x="12582373" y="3416300"/>
                  </a:lnTo>
                  <a:lnTo>
                    <a:pt x="12554268" y="3416300"/>
                  </a:lnTo>
                  <a:lnTo>
                    <a:pt x="12539650" y="3289300"/>
                  </a:lnTo>
                  <a:lnTo>
                    <a:pt x="12524664" y="3289300"/>
                  </a:lnTo>
                  <a:lnTo>
                    <a:pt x="12509310" y="3162300"/>
                  </a:lnTo>
                  <a:lnTo>
                    <a:pt x="12477509" y="3162300"/>
                  </a:lnTo>
                  <a:lnTo>
                    <a:pt x="12461075" y="3035300"/>
                  </a:lnTo>
                  <a:lnTo>
                    <a:pt x="12427102" y="3035300"/>
                  </a:lnTo>
                  <a:lnTo>
                    <a:pt x="12409576" y="2908300"/>
                  </a:lnTo>
                  <a:lnTo>
                    <a:pt x="12391695" y="2908300"/>
                  </a:lnTo>
                  <a:lnTo>
                    <a:pt x="12373458" y="2781300"/>
                  </a:lnTo>
                  <a:lnTo>
                    <a:pt x="12335929" y="2781300"/>
                  </a:lnTo>
                  <a:lnTo>
                    <a:pt x="12316651" y="2654300"/>
                  </a:lnTo>
                  <a:lnTo>
                    <a:pt x="12277027" y="2654300"/>
                  </a:lnTo>
                  <a:lnTo>
                    <a:pt x="12256694" y="2527300"/>
                  </a:lnTo>
                  <a:lnTo>
                    <a:pt x="12215012" y="2527300"/>
                  </a:lnTo>
                  <a:lnTo>
                    <a:pt x="12193664" y="2400300"/>
                  </a:lnTo>
                  <a:lnTo>
                    <a:pt x="12149950" y="2400300"/>
                  </a:lnTo>
                  <a:lnTo>
                    <a:pt x="12127586" y="2273300"/>
                  </a:lnTo>
                  <a:lnTo>
                    <a:pt x="12104891" y="2273300"/>
                  </a:lnTo>
                  <a:lnTo>
                    <a:pt x="12081866" y="2146300"/>
                  </a:lnTo>
                  <a:lnTo>
                    <a:pt x="12034825" y="2146300"/>
                  </a:lnTo>
                  <a:lnTo>
                    <a:pt x="12010822" y="2019300"/>
                  </a:lnTo>
                  <a:lnTo>
                    <a:pt x="11961825" y="2019300"/>
                  </a:lnTo>
                  <a:lnTo>
                    <a:pt x="11936844" y="1892300"/>
                  </a:lnTo>
                  <a:lnTo>
                    <a:pt x="11885917" y="1892300"/>
                  </a:lnTo>
                  <a:lnTo>
                    <a:pt x="11859984" y="1765300"/>
                  </a:lnTo>
                  <a:lnTo>
                    <a:pt x="11807177" y="1765300"/>
                  </a:lnTo>
                  <a:lnTo>
                    <a:pt x="11791861" y="1692948"/>
                  </a:lnTo>
                  <a:lnTo>
                    <a:pt x="11797576" y="1667611"/>
                  </a:lnTo>
                  <a:lnTo>
                    <a:pt x="11805310" y="1625206"/>
                  </a:lnTo>
                  <a:lnTo>
                    <a:pt x="11811762" y="1581785"/>
                  </a:lnTo>
                  <a:lnTo>
                    <a:pt x="11809273" y="1547495"/>
                  </a:lnTo>
                  <a:lnTo>
                    <a:pt x="11816245" y="1488325"/>
                  </a:lnTo>
                  <a:lnTo>
                    <a:pt x="11813375" y="1437563"/>
                  </a:lnTo>
                  <a:lnTo>
                    <a:pt x="11808778" y="1385443"/>
                  </a:lnTo>
                  <a:lnTo>
                    <a:pt x="11802669" y="1332141"/>
                  </a:lnTo>
                  <a:lnTo>
                    <a:pt x="11795303" y="1277835"/>
                  </a:lnTo>
                  <a:lnTo>
                    <a:pt x="11779047" y="1232700"/>
                  </a:lnTo>
                  <a:lnTo>
                    <a:pt x="11770411" y="1193571"/>
                  </a:lnTo>
                  <a:lnTo>
                    <a:pt x="11761229" y="1153998"/>
                  </a:lnTo>
                  <a:lnTo>
                    <a:pt x="11751539" y="1114044"/>
                  </a:lnTo>
                  <a:lnTo>
                    <a:pt x="11741417" y="1073734"/>
                  </a:lnTo>
                  <a:lnTo>
                    <a:pt x="11719458" y="1040282"/>
                  </a:lnTo>
                  <a:lnTo>
                    <a:pt x="11689575" y="952080"/>
                  </a:lnTo>
                  <a:lnTo>
                    <a:pt x="11666233" y="917536"/>
                  </a:lnTo>
                  <a:lnTo>
                    <a:pt x="11647437" y="870394"/>
                  </a:lnTo>
                  <a:lnTo>
                    <a:pt x="11620525" y="833031"/>
                  </a:lnTo>
                  <a:lnTo>
                    <a:pt x="11601260" y="785533"/>
                  </a:lnTo>
                  <a:lnTo>
                    <a:pt x="11573967" y="747864"/>
                  </a:lnTo>
                  <a:lnTo>
                    <a:pt x="11554384" y="700112"/>
                  </a:lnTo>
                  <a:lnTo>
                    <a:pt x="11526863" y="662266"/>
                  </a:lnTo>
                  <a:lnTo>
                    <a:pt x="11507127" y="614387"/>
                  </a:lnTo>
                  <a:lnTo>
                    <a:pt x="11445075" y="517017"/>
                  </a:lnTo>
                  <a:lnTo>
                    <a:pt x="11446066" y="517804"/>
                  </a:lnTo>
                  <a:lnTo>
                    <a:pt x="11426546" y="470090"/>
                  </a:lnTo>
                  <a:lnTo>
                    <a:pt x="11371936" y="394754"/>
                  </a:lnTo>
                  <a:lnTo>
                    <a:pt x="11352581" y="347179"/>
                  </a:lnTo>
                  <a:lnTo>
                    <a:pt x="11325454" y="309638"/>
                  </a:lnTo>
                  <a:lnTo>
                    <a:pt x="11306277" y="262216"/>
                  </a:lnTo>
                  <a:lnTo>
                    <a:pt x="11284623" y="212826"/>
                  </a:lnTo>
                  <a:lnTo>
                    <a:pt x="11255324" y="173583"/>
                  </a:lnTo>
                  <a:lnTo>
                    <a:pt x="11213440" y="75933"/>
                  </a:lnTo>
                  <a:lnTo>
                    <a:pt x="11182947" y="3429"/>
                  </a:lnTo>
                  <a:lnTo>
                    <a:pt x="11097946" y="1130"/>
                  </a:lnTo>
                  <a:lnTo>
                    <a:pt x="11104918" y="38963"/>
                  </a:lnTo>
                  <a:lnTo>
                    <a:pt x="11122800" y="69202"/>
                  </a:lnTo>
                  <a:lnTo>
                    <a:pt x="11133125" y="109677"/>
                  </a:lnTo>
                  <a:lnTo>
                    <a:pt x="11159985" y="146989"/>
                  </a:lnTo>
                  <a:lnTo>
                    <a:pt x="11199012" y="242392"/>
                  </a:lnTo>
                  <a:lnTo>
                    <a:pt x="11226787" y="280441"/>
                  </a:lnTo>
                  <a:lnTo>
                    <a:pt x="11246879" y="328599"/>
                  </a:lnTo>
                  <a:lnTo>
                    <a:pt x="11274958" y="366864"/>
                  </a:lnTo>
                  <a:lnTo>
                    <a:pt x="11295215" y="415163"/>
                  </a:lnTo>
                  <a:lnTo>
                    <a:pt x="11321783" y="452247"/>
                  </a:lnTo>
                  <a:lnTo>
                    <a:pt x="11340516" y="499338"/>
                  </a:lnTo>
                  <a:lnTo>
                    <a:pt x="11393792" y="573633"/>
                  </a:lnTo>
                  <a:lnTo>
                    <a:pt x="11412461" y="620661"/>
                  </a:lnTo>
                  <a:lnTo>
                    <a:pt x="11423536" y="629386"/>
                  </a:lnTo>
                  <a:lnTo>
                    <a:pt x="11421466" y="643915"/>
                  </a:lnTo>
                  <a:lnTo>
                    <a:pt x="11437010" y="656158"/>
                  </a:lnTo>
                  <a:lnTo>
                    <a:pt x="11444757" y="678434"/>
                  </a:lnTo>
                  <a:lnTo>
                    <a:pt x="11455616" y="703148"/>
                  </a:lnTo>
                  <a:lnTo>
                    <a:pt x="11474323" y="717880"/>
                  </a:lnTo>
                  <a:lnTo>
                    <a:pt x="11495900" y="767207"/>
                  </a:lnTo>
                  <a:lnTo>
                    <a:pt x="11526025" y="807097"/>
                  </a:lnTo>
                  <a:lnTo>
                    <a:pt x="11591671" y="955802"/>
                  </a:lnTo>
                  <a:lnTo>
                    <a:pt x="11620767" y="994879"/>
                  </a:lnTo>
                  <a:lnTo>
                    <a:pt x="11641557" y="1043584"/>
                  </a:lnTo>
                  <a:lnTo>
                    <a:pt x="11637912" y="1040714"/>
                  </a:lnTo>
                  <a:lnTo>
                    <a:pt x="11652606" y="1084630"/>
                  </a:lnTo>
                  <a:lnTo>
                    <a:pt x="11666665" y="1128026"/>
                  </a:lnTo>
                  <a:lnTo>
                    <a:pt x="11680114" y="1170952"/>
                  </a:lnTo>
                  <a:lnTo>
                    <a:pt x="11692992" y="1213421"/>
                  </a:lnTo>
                  <a:lnTo>
                    <a:pt x="11701539" y="1252486"/>
                  </a:lnTo>
                  <a:lnTo>
                    <a:pt x="11709514" y="1291107"/>
                  </a:lnTo>
                  <a:lnTo>
                    <a:pt x="11716906" y="1329258"/>
                  </a:lnTo>
                  <a:lnTo>
                    <a:pt x="11723688" y="1366926"/>
                  </a:lnTo>
                  <a:lnTo>
                    <a:pt x="11725008" y="1400302"/>
                  </a:lnTo>
                  <a:lnTo>
                    <a:pt x="11733657" y="1423276"/>
                  </a:lnTo>
                  <a:lnTo>
                    <a:pt x="11733644" y="1487932"/>
                  </a:lnTo>
                  <a:lnTo>
                    <a:pt x="11728348" y="1548422"/>
                  </a:lnTo>
                  <a:lnTo>
                    <a:pt x="11720868" y="1607197"/>
                  </a:lnTo>
                  <a:lnTo>
                    <a:pt x="11723256" y="1625244"/>
                  </a:lnTo>
                  <a:lnTo>
                    <a:pt x="11723002" y="1626387"/>
                  </a:lnTo>
                  <a:lnTo>
                    <a:pt x="11697818" y="1511300"/>
                  </a:lnTo>
                  <a:lnTo>
                    <a:pt x="11612588" y="1511300"/>
                  </a:lnTo>
                  <a:lnTo>
                    <a:pt x="11583581" y="1384300"/>
                  </a:lnTo>
                  <a:lnTo>
                    <a:pt x="11524666" y="1384300"/>
                  </a:lnTo>
                  <a:lnTo>
                    <a:pt x="11494757" y="1257300"/>
                  </a:lnTo>
                  <a:lnTo>
                    <a:pt x="11434077" y="1257300"/>
                  </a:lnTo>
                  <a:lnTo>
                    <a:pt x="11403305" y="1130300"/>
                  </a:lnTo>
                  <a:lnTo>
                    <a:pt x="11340884" y="1130300"/>
                  </a:lnTo>
                  <a:lnTo>
                    <a:pt x="11309248" y="1003300"/>
                  </a:lnTo>
                  <a:lnTo>
                    <a:pt x="11212640" y="1003300"/>
                  </a:lnTo>
                  <a:lnTo>
                    <a:pt x="11179874" y="876300"/>
                  </a:lnTo>
                  <a:lnTo>
                    <a:pt x="11113516" y="876300"/>
                  </a:lnTo>
                  <a:lnTo>
                    <a:pt x="11079925" y="749300"/>
                  </a:lnTo>
                  <a:lnTo>
                    <a:pt x="10977537" y="749300"/>
                  </a:lnTo>
                  <a:lnTo>
                    <a:pt x="10942866" y="622300"/>
                  </a:lnTo>
                  <a:lnTo>
                    <a:pt x="10837278" y="622300"/>
                  </a:lnTo>
                  <a:lnTo>
                    <a:pt x="10801553" y="495300"/>
                  </a:lnTo>
                  <a:lnTo>
                    <a:pt x="10729341" y="495300"/>
                  </a:lnTo>
                  <a:lnTo>
                    <a:pt x="10692841" y="368300"/>
                  </a:lnTo>
                  <a:lnTo>
                    <a:pt x="10581856" y="368300"/>
                  </a:lnTo>
                  <a:lnTo>
                    <a:pt x="10544353" y="241300"/>
                  </a:lnTo>
                  <a:lnTo>
                    <a:pt x="10430383" y="241300"/>
                  </a:lnTo>
                  <a:lnTo>
                    <a:pt x="10391902" y="114300"/>
                  </a:lnTo>
                  <a:lnTo>
                    <a:pt x="10235603" y="114300"/>
                  </a:lnTo>
                  <a:lnTo>
                    <a:pt x="10196932" y="0"/>
                  </a:lnTo>
                  <a:lnTo>
                    <a:pt x="2623248" y="0"/>
                  </a:lnTo>
                  <a:lnTo>
                    <a:pt x="2584577" y="114300"/>
                  </a:lnTo>
                  <a:lnTo>
                    <a:pt x="2428278" y="114300"/>
                  </a:lnTo>
                  <a:lnTo>
                    <a:pt x="2389797" y="241300"/>
                  </a:lnTo>
                  <a:lnTo>
                    <a:pt x="2275827" y="241300"/>
                  </a:lnTo>
                  <a:lnTo>
                    <a:pt x="2238337" y="368300"/>
                  </a:lnTo>
                  <a:lnTo>
                    <a:pt x="2127339" y="368300"/>
                  </a:lnTo>
                  <a:lnTo>
                    <a:pt x="2090839" y="495300"/>
                  </a:lnTo>
                  <a:lnTo>
                    <a:pt x="2018626" y="495300"/>
                  </a:lnTo>
                  <a:lnTo>
                    <a:pt x="1982914" y="622300"/>
                  </a:lnTo>
                  <a:lnTo>
                    <a:pt x="1877314" y="622300"/>
                  </a:lnTo>
                  <a:lnTo>
                    <a:pt x="1842655" y="749300"/>
                  </a:lnTo>
                  <a:lnTo>
                    <a:pt x="1740255" y="749300"/>
                  </a:lnTo>
                  <a:lnTo>
                    <a:pt x="1706664" y="876300"/>
                  </a:lnTo>
                  <a:lnTo>
                    <a:pt x="1640306" y="876300"/>
                  </a:lnTo>
                  <a:lnTo>
                    <a:pt x="1607540" y="1003300"/>
                  </a:lnTo>
                  <a:lnTo>
                    <a:pt x="1510931" y="1003300"/>
                  </a:lnTo>
                  <a:lnTo>
                    <a:pt x="1479296" y="1130300"/>
                  </a:lnTo>
                  <a:lnTo>
                    <a:pt x="1416875" y="1130300"/>
                  </a:lnTo>
                  <a:lnTo>
                    <a:pt x="1386103" y="1257300"/>
                  </a:lnTo>
                  <a:lnTo>
                    <a:pt x="1325422" y="1257300"/>
                  </a:lnTo>
                  <a:lnTo>
                    <a:pt x="1295514" y="1384300"/>
                  </a:lnTo>
                  <a:lnTo>
                    <a:pt x="1236599" y="1384300"/>
                  </a:lnTo>
                  <a:lnTo>
                    <a:pt x="1207592" y="1511300"/>
                  </a:lnTo>
                  <a:lnTo>
                    <a:pt x="1122362" y="1511300"/>
                  </a:lnTo>
                  <a:lnTo>
                    <a:pt x="1094562" y="1638300"/>
                  </a:lnTo>
                  <a:lnTo>
                    <a:pt x="1039888" y="1638300"/>
                  </a:lnTo>
                  <a:lnTo>
                    <a:pt x="1013002" y="1765300"/>
                  </a:lnTo>
                  <a:lnTo>
                    <a:pt x="960196" y="1765300"/>
                  </a:lnTo>
                  <a:lnTo>
                    <a:pt x="934262" y="1892300"/>
                  </a:lnTo>
                  <a:lnTo>
                    <a:pt x="883335" y="1892300"/>
                  </a:lnTo>
                  <a:lnTo>
                    <a:pt x="858354" y="2019300"/>
                  </a:lnTo>
                  <a:lnTo>
                    <a:pt x="809371" y="2019300"/>
                  </a:lnTo>
                  <a:lnTo>
                    <a:pt x="785355" y="2146300"/>
                  </a:lnTo>
                  <a:lnTo>
                    <a:pt x="738314" y="2146300"/>
                  </a:lnTo>
                  <a:lnTo>
                    <a:pt x="715289" y="2273300"/>
                  </a:lnTo>
                  <a:lnTo>
                    <a:pt x="692594" y="2273300"/>
                  </a:lnTo>
                  <a:lnTo>
                    <a:pt x="670229" y="2400300"/>
                  </a:lnTo>
                  <a:lnTo>
                    <a:pt x="626516" y="2400300"/>
                  </a:lnTo>
                  <a:lnTo>
                    <a:pt x="605167" y="2527300"/>
                  </a:lnTo>
                  <a:lnTo>
                    <a:pt x="563486" y="2527300"/>
                  </a:lnTo>
                  <a:lnTo>
                    <a:pt x="543153" y="2654300"/>
                  </a:lnTo>
                  <a:lnTo>
                    <a:pt x="503542" y="2654300"/>
                  </a:lnTo>
                  <a:lnTo>
                    <a:pt x="484251" y="2781300"/>
                  </a:lnTo>
                  <a:lnTo>
                    <a:pt x="446722" y="2781300"/>
                  </a:lnTo>
                  <a:lnTo>
                    <a:pt x="428485" y="2908300"/>
                  </a:lnTo>
                  <a:lnTo>
                    <a:pt x="410603" y="2908300"/>
                  </a:lnTo>
                  <a:lnTo>
                    <a:pt x="393077" y="3035300"/>
                  </a:lnTo>
                  <a:lnTo>
                    <a:pt x="359105" y="3035300"/>
                  </a:lnTo>
                  <a:lnTo>
                    <a:pt x="342671" y="3162300"/>
                  </a:lnTo>
                  <a:lnTo>
                    <a:pt x="310870" y="3162300"/>
                  </a:lnTo>
                  <a:lnTo>
                    <a:pt x="295516" y="3289300"/>
                  </a:lnTo>
                  <a:lnTo>
                    <a:pt x="280530" y="3289300"/>
                  </a:lnTo>
                  <a:lnTo>
                    <a:pt x="265912" y="3416300"/>
                  </a:lnTo>
                  <a:lnTo>
                    <a:pt x="237807" y="3416300"/>
                  </a:lnTo>
                  <a:lnTo>
                    <a:pt x="224307" y="3543300"/>
                  </a:lnTo>
                  <a:lnTo>
                    <a:pt x="211188" y="3543300"/>
                  </a:lnTo>
                  <a:lnTo>
                    <a:pt x="198450" y="3670300"/>
                  </a:lnTo>
                  <a:lnTo>
                    <a:pt x="174104" y="3670300"/>
                  </a:lnTo>
                  <a:lnTo>
                    <a:pt x="162496" y="3797300"/>
                  </a:lnTo>
                  <a:lnTo>
                    <a:pt x="140462" y="3797300"/>
                  </a:lnTo>
                  <a:lnTo>
                    <a:pt x="130022" y="3924300"/>
                  </a:lnTo>
                  <a:lnTo>
                    <a:pt x="119964" y="3924300"/>
                  </a:lnTo>
                  <a:lnTo>
                    <a:pt x="110299" y="4051300"/>
                  </a:lnTo>
                  <a:lnTo>
                    <a:pt x="92163" y="4051300"/>
                  </a:lnTo>
                  <a:lnTo>
                    <a:pt x="83680" y="4178300"/>
                  </a:lnTo>
                  <a:lnTo>
                    <a:pt x="75603" y="4178300"/>
                  </a:lnTo>
                  <a:lnTo>
                    <a:pt x="67919" y="4305300"/>
                  </a:lnTo>
                  <a:lnTo>
                    <a:pt x="53759" y="4305300"/>
                  </a:lnTo>
                  <a:lnTo>
                    <a:pt x="47282" y="4432300"/>
                  </a:lnTo>
                  <a:lnTo>
                    <a:pt x="41211" y="4432300"/>
                  </a:lnTo>
                  <a:lnTo>
                    <a:pt x="35560" y="4559300"/>
                  </a:lnTo>
                  <a:lnTo>
                    <a:pt x="25463" y="4559300"/>
                  </a:lnTo>
                  <a:lnTo>
                    <a:pt x="21031" y="4686300"/>
                  </a:lnTo>
                  <a:lnTo>
                    <a:pt x="17018" y="4686300"/>
                  </a:lnTo>
                  <a:lnTo>
                    <a:pt x="13411" y="4813300"/>
                  </a:lnTo>
                  <a:lnTo>
                    <a:pt x="10236" y="4813300"/>
                  </a:lnTo>
                  <a:lnTo>
                    <a:pt x="7467" y="4940300"/>
                  </a:lnTo>
                  <a:lnTo>
                    <a:pt x="3213" y="4940300"/>
                  </a:lnTo>
                  <a:lnTo>
                    <a:pt x="1714" y="5067300"/>
                  </a:lnTo>
                  <a:lnTo>
                    <a:pt x="635" y="5067300"/>
                  </a:lnTo>
                  <a:lnTo>
                    <a:pt x="0" y="5194300"/>
                  </a:lnTo>
                  <a:lnTo>
                    <a:pt x="635" y="5321300"/>
                  </a:lnTo>
                  <a:lnTo>
                    <a:pt x="1714" y="5321300"/>
                  </a:lnTo>
                  <a:lnTo>
                    <a:pt x="3213" y="5448300"/>
                  </a:lnTo>
                  <a:lnTo>
                    <a:pt x="5130" y="5448300"/>
                  </a:lnTo>
                  <a:lnTo>
                    <a:pt x="7467" y="5575300"/>
                  </a:lnTo>
                  <a:lnTo>
                    <a:pt x="13411" y="5575300"/>
                  </a:lnTo>
                  <a:lnTo>
                    <a:pt x="17018" y="5702300"/>
                  </a:lnTo>
                  <a:lnTo>
                    <a:pt x="21031" y="5702300"/>
                  </a:lnTo>
                  <a:lnTo>
                    <a:pt x="25463" y="5829300"/>
                  </a:lnTo>
                  <a:lnTo>
                    <a:pt x="35560" y="5829300"/>
                  </a:lnTo>
                  <a:lnTo>
                    <a:pt x="41211" y="5956300"/>
                  </a:lnTo>
                  <a:lnTo>
                    <a:pt x="47282" y="5956300"/>
                  </a:lnTo>
                  <a:lnTo>
                    <a:pt x="53759" y="6083300"/>
                  </a:lnTo>
                  <a:lnTo>
                    <a:pt x="67919" y="6083300"/>
                  </a:lnTo>
                  <a:lnTo>
                    <a:pt x="75603" y="6210300"/>
                  </a:lnTo>
                  <a:lnTo>
                    <a:pt x="83680" y="6210300"/>
                  </a:lnTo>
                  <a:lnTo>
                    <a:pt x="92163" y="6337300"/>
                  </a:lnTo>
                  <a:lnTo>
                    <a:pt x="110299" y="6337300"/>
                  </a:lnTo>
                  <a:lnTo>
                    <a:pt x="119964" y="6464300"/>
                  </a:lnTo>
                  <a:lnTo>
                    <a:pt x="130022" y="6464300"/>
                  </a:lnTo>
                  <a:lnTo>
                    <a:pt x="140462" y="6591300"/>
                  </a:lnTo>
                  <a:lnTo>
                    <a:pt x="162496" y="6591300"/>
                  </a:lnTo>
                  <a:lnTo>
                    <a:pt x="174104" y="6718300"/>
                  </a:lnTo>
                  <a:lnTo>
                    <a:pt x="186080" y="6718300"/>
                  </a:lnTo>
                  <a:lnTo>
                    <a:pt x="198450" y="6845300"/>
                  </a:lnTo>
                  <a:lnTo>
                    <a:pt x="224307" y="6845300"/>
                  </a:lnTo>
                  <a:lnTo>
                    <a:pt x="237807" y="6972300"/>
                  </a:lnTo>
                  <a:lnTo>
                    <a:pt x="265912" y="6972300"/>
                  </a:lnTo>
                  <a:lnTo>
                    <a:pt x="280530" y="7099300"/>
                  </a:lnTo>
                  <a:lnTo>
                    <a:pt x="295516" y="7099300"/>
                  </a:lnTo>
                  <a:lnTo>
                    <a:pt x="310870" y="7226300"/>
                  </a:lnTo>
                  <a:lnTo>
                    <a:pt x="342671" y="7226300"/>
                  </a:lnTo>
                  <a:lnTo>
                    <a:pt x="359105" y="7353300"/>
                  </a:lnTo>
                  <a:lnTo>
                    <a:pt x="393077" y="7353300"/>
                  </a:lnTo>
                  <a:lnTo>
                    <a:pt x="410603" y="7480300"/>
                  </a:lnTo>
                  <a:lnTo>
                    <a:pt x="428485" y="7480300"/>
                  </a:lnTo>
                  <a:lnTo>
                    <a:pt x="446722" y="7607300"/>
                  </a:lnTo>
                  <a:lnTo>
                    <a:pt x="484251" y="7607300"/>
                  </a:lnTo>
                  <a:lnTo>
                    <a:pt x="503542" y="7734300"/>
                  </a:lnTo>
                  <a:lnTo>
                    <a:pt x="543153" y="7734300"/>
                  </a:lnTo>
                  <a:lnTo>
                    <a:pt x="563486" y="7861300"/>
                  </a:lnTo>
                  <a:lnTo>
                    <a:pt x="605167" y="7861300"/>
                  </a:lnTo>
                  <a:lnTo>
                    <a:pt x="626516" y="7988300"/>
                  </a:lnTo>
                  <a:lnTo>
                    <a:pt x="648208" y="7988300"/>
                  </a:lnTo>
                  <a:lnTo>
                    <a:pt x="670229" y="8115300"/>
                  </a:lnTo>
                  <a:lnTo>
                    <a:pt x="715289" y="8115300"/>
                  </a:lnTo>
                  <a:lnTo>
                    <a:pt x="738314" y="8242300"/>
                  </a:lnTo>
                  <a:lnTo>
                    <a:pt x="785355" y="8242300"/>
                  </a:lnTo>
                  <a:lnTo>
                    <a:pt x="809371" y="8369300"/>
                  </a:lnTo>
                  <a:lnTo>
                    <a:pt x="858354" y="8369300"/>
                  </a:lnTo>
                  <a:lnTo>
                    <a:pt x="883335" y="8496300"/>
                  </a:lnTo>
                  <a:lnTo>
                    <a:pt x="934262" y="8496300"/>
                  </a:lnTo>
                  <a:lnTo>
                    <a:pt x="960196" y="8623300"/>
                  </a:lnTo>
                  <a:lnTo>
                    <a:pt x="1013002" y="8623300"/>
                  </a:lnTo>
                  <a:lnTo>
                    <a:pt x="1039888" y="8750300"/>
                  </a:lnTo>
                  <a:lnTo>
                    <a:pt x="1094562" y="8750300"/>
                  </a:lnTo>
                  <a:lnTo>
                    <a:pt x="1122362" y="8877300"/>
                  </a:lnTo>
                  <a:lnTo>
                    <a:pt x="1178877" y="8877300"/>
                  </a:lnTo>
                  <a:lnTo>
                    <a:pt x="1207592" y="9004300"/>
                  </a:lnTo>
                  <a:lnTo>
                    <a:pt x="1295514" y="9004300"/>
                  </a:lnTo>
                  <a:lnTo>
                    <a:pt x="1325422" y="9131300"/>
                  </a:lnTo>
                  <a:lnTo>
                    <a:pt x="1386103" y="9131300"/>
                  </a:lnTo>
                  <a:lnTo>
                    <a:pt x="1416875" y="9258300"/>
                  </a:lnTo>
                  <a:lnTo>
                    <a:pt x="1479296" y="9258300"/>
                  </a:lnTo>
                  <a:lnTo>
                    <a:pt x="1510931" y="9385300"/>
                  </a:lnTo>
                  <a:lnTo>
                    <a:pt x="1607540" y="9385300"/>
                  </a:lnTo>
                  <a:lnTo>
                    <a:pt x="1640306" y="9512300"/>
                  </a:lnTo>
                  <a:lnTo>
                    <a:pt x="1706664" y="9512300"/>
                  </a:lnTo>
                  <a:lnTo>
                    <a:pt x="1740255" y="9639300"/>
                  </a:lnTo>
                  <a:lnTo>
                    <a:pt x="1842655" y="9639300"/>
                  </a:lnTo>
                  <a:lnTo>
                    <a:pt x="1877314" y="9766300"/>
                  </a:lnTo>
                  <a:lnTo>
                    <a:pt x="1947443" y="9766300"/>
                  </a:lnTo>
                  <a:lnTo>
                    <a:pt x="1982914" y="9893300"/>
                  </a:lnTo>
                  <a:lnTo>
                    <a:pt x="2090839" y="9893300"/>
                  </a:lnTo>
                  <a:lnTo>
                    <a:pt x="2127339" y="10020300"/>
                  </a:lnTo>
                  <a:lnTo>
                    <a:pt x="2238337" y="10020300"/>
                  </a:lnTo>
                  <a:lnTo>
                    <a:pt x="2275827" y="10147300"/>
                  </a:lnTo>
                  <a:lnTo>
                    <a:pt x="2389797" y="10147300"/>
                  </a:lnTo>
                  <a:lnTo>
                    <a:pt x="2428278" y="10274300"/>
                  </a:lnTo>
                  <a:lnTo>
                    <a:pt x="10391902" y="10274300"/>
                  </a:lnTo>
                  <a:lnTo>
                    <a:pt x="10430383" y="10147300"/>
                  </a:lnTo>
                  <a:lnTo>
                    <a:pt x="10544353" y="10147300"/>
                  </a:lnTo>
                  <a:lnTo>
                    <a:pt x="10581856" y="10020300"/>
                  </a:lnTo>
                  <a:lnTo>
                    <a:pt x="10692841" y="10020300"/>
                  </a:lnTo>
                  <a:lnTo>
                    <a:pt x="10729341" y="9893300"/>
                  </a:lnTo>
                  <a:lnTo>
                    <a:pt x="10837278" y="9893300"/>
                  </a:lnTo>
                  <a:lnTo>
                    <a:pt x="10872737" y="9766300"/>
                  </a:lnTo>
                  <a:lnTo>
                    <a:pt x="10942866" y="9766300"/>
                  </a:lnTo>
                  <a:lnTo>
                    <a:pt x="10977537" y="9639300"/>
                  </a:lnTo>
                  <a:lnTo>
                    <a:pt x="11079925" y="9639300"/>
                  </a:lnTo>
                  <a:lnTo>
                    <a:pt x="11113516" y="9512300"/>
                  </a:lnTo>
                  <a:lnTo>
                    <a:pt x="11179874" y="9512300"/>
                  </a:lnTo>
                  <a:lnTo>
                    <a:pt x="11212640" y="9385300"/>
                  </a:lnTo>
                  <a:lnTo>
                    <a:pt x="11309248" y="9385300"/>
                  </a:lnTo>
                  <a:lnTo>
                    <a:pt x="11340884" y="9258300"/>
                  </a:lnTo>
                  <a:lnTo>
                    <a:pt x="11403305" y="9258300"/>
                  </a:lnTo>
                  <a:lnTo>
                    <a:pt x="11434077" y="9131300"/>
                  </a:lnTo>
                  <a:lnTo>
                    <a:pt x="11494757" y="9131300"/>
                  </a:lnTo>
                  <a:lnTo>
                    <a:pt x="11524666" y="9004300"/>
                  </a:lnTo>
                  <a:lnTo>
                    <a:pt x="11612588" y="9004300"/>
                  </a:lnTo>
                  <a:lnTo>
                    <a:pt x="11641303" y="8877300"/>
                  </a:lnTo>
                  <a:lnTo>
                    <a:pt x="11697818" y="8877300"/>
                  </a:lnTo>
                  <a:lnTo>
                    <a:pt x="11725618" y="8750300"/>
                  </a:lnTo>
                  <a:lnTo>
                    <a:pt x="11780304" y="8750300"/>
                  </a:lnTo>
                  <a:lnTo>
                    <a:pt x="11807177" y="8623300"/>
                  </a:lnTo>
                  <a:lnTo>
                    <a:pt x="11859984" y="8623300"/>
                  </a:lnTo>
                  <a:lnTo>
                    <a:pt x="11885917" y="8496300"/>
                  </a:lnTo>
                  <a:lnTo>
                    <a:pt x="11936844" y="8496300"/>
                  </a:lnTo>
                  <a:lnTo>
                    <a:pt x="11961825" y="8369300"/>
                  </a:lnTo>
                  <a:lnTo>
                    <a:pt x="12010822" y="8369300"/>
                  </a:lnTo>
                  <a:lnTo>
                    <a:pt x="12034825" y="8242300"/>
                  </a:lnTo>
                  <a:lnTo>
                    <a:pt x="12081866" y="8242300"/>
                  </a:lnTo>
                  <a:lnTo>
                    <a:pt x="12104891" y="8115300"/>
                  </a:lnTo>
                  <a:lnTo>
                    <a:pt x="12149950" y="8115300"/>
                  </a:lnTo>
                  <a:lnTo>
                    <a:pt x="12171972" y="7988300"/>
                  </a:lnTo>
                  <a:lnTo>
                    <a:pt x="12193664" y="7988300"/>
                  </a:lnTo>
                  <a:lnTo>
                    <a:pt x="12215012" y="7861300"/>
                  </a:lnTo>
                  <a:lnTo>
                    <a:pt x="12256694" y="7861300"/>
                  </a:lnTo>
                  <a:lnTo>
                    <a:pt x="12277027" y="7734300"/>
                  </a:lnTo>
                  <a:lnTo>
                    <a:pt x="12316651" y="7734300"/>
                  </a:lnTo>
                  <a:lnTo>
                    <a:pt x="12335929" y="7607300"/>
                  </a:lnTo>
                  <a:lnTo>
                    <a:pt x="12373458" y="7607300"/>
                  </a:lnTo>
                  <a:lnTo>
                    <a:pt x="12391695" y="7480300"/>
                  </a:lnTo>
                  <a:lnTo>
                    <a:pt x="12409576" y="7480300"/>
                  </a:lnTo>
                  <a:lnTo>
                    <a:pt x="12427102" y="7353300"/>
                  </a:lnTo>
                  <a:lnTo>
                    <a:pt x="12461075" y="7353300"/>
                  </a:lnTo>
                  <a:lnTo>
                    <a:pt x="12477509" y="7226300"/>
                  </a:lnTo>
                  <a:lnTo>
                    <a:pt x="12509310" y="7226300"/>
                  </a:lnTo>
                  <a:lnTo>
                    <a:pt x="12524664" y="7099300"/>
                  </a:lnTo>
                  <a:lnTo>
                    <a:pt x="12539650" y="7099300"/>
                  </a:lnTo>
                  <a:lnTo>
                    <a:pt x="12554268" y="6972300"/>
                  </a:lnTo>
                  <a:lnTo>
                    <a:pt x="12582373" y="6972300"/>
                  </a:lnTo>
                  <a:lnTo>
                    <a:pt x="12595873" y="6845300"/>
                  </a:lnTo>
                  <a:lnTo>
                    <a:pt x="12621730" y="6845300"/>
                  </a:lnTo>
                  <a:lnTo>
                    <a:pt x="12634100" y="6718300"/>
                  </a:lnTo>
                  <a:lnTo>
                    <a:pt x="12646076" y="6718300"/>
                  </a:lnTo>
                  <a:lnTo>
                    <a:pt x="12657684" y="6591300"/>
                  </a:lnTo>
                  <a:lnTo>
                    <a:pt x="12679718" y="6591300"/>
                  </a:lnTo>
                  <a:lnTo>
                    <a:pt x="12690170" y="6464300"/>
                  </a:lnTo>
                  <a:lnTo>
                    <a:pt x="12700216" y="6464300"/>
                  </a:lnTo>
                  <a:lnTo>
                    <a:pt x="12709881" y="6337300"/>
                  </a:lnTo>
                  <a:lnTo>
                    <a:pt x="12728016" y="6337300"/>
                  </a:lnTo>
                  <a:lnTo>
                    <a:pt x="12736500" y="6210300"/>
                  </a:lnTo>
                  <a:lnTo>
                    <a:pt x="12744577" y="6210300"/>
                  </a:lnTo>
                  <a:lnTo>
                    <a:pt x="12752261" y="6083300"/>
                  </a:lnTo>
                  <a:lnTo>
                    <a:pt x="12766421" y="6083300"/>
                  </a:lnTo>
                  <a:lnTo>
                    <a:pt x="12772898" y="5956300"/>
                  </a:lnTo>
                  <a:lnTo>
                    <a:pt x="12778969" y="5956300"/>
                  </a:lnTo>
                  <a:lnTo>
                    <a:pt x="12784620" y="5829300"/>
                  </a:lnTo>
                  <a:lnTo>
                    <a:pt x="12794717" y="5829300"/>
                  </a:lnTo>
                  <a:lnTo>
                    <a:pt x="12799149" y="5702300"/>
                  </a:lnTo>
                  <a:lnTo>
                    <a:pt x="12803162" y="5702300"/>
                  </a:lnTo>
                  <a:lnTo>
                    <a:pt x="12806769" y="5575300"/>
                  </a:lnTo>
                  <a:lnTo>
                    <a:pt x="12812713" y="5575300"/>
                  </a:lnTo>
                  <a:lnTo>
                    <a:pt x="12815049" y="5448300"/>
                  </a:lnTo>
                  <a:lnTo>
                    <a:pt x="12816967" y="5448300"/>
                  </a:lnTo>
                  <a:lnTo>
                    <a:pt x="12818466" y="5321300"/>
                  </a:lnTo>
                  <a:lnTo>
                    <a:pt x="12819545" y="5321300"/>
                  </a:lnTo>
                  <a:lnTo>
                    <a:pt x="12820180" y="5194300"/>
                  </a:lnTo>
                  <a:close/>
                </a:path>
                <a:path w="15553690" h="10274300">
                  <a:moveTo>
                    <a:pt x="13000977" y="2308250"/>
                  </a:moveTo>
                  <a:lnTo>
                    <a:pt x="12999911" y="2307399"/>
                  </a:lnTo>
                  <a:lnTo>
                    <a:pt x="13000254" y="2309431"/>
                  </a:lnTo>
                  <a:lnTo>
                    <a:pt x="13000977" y="2308250"/>
                  </a:lnTo>
                  <a:close/>
                </a:path>
                <a:path w="15553690" h="10274300">
                  <a:moveTo>
                    <a:pt x="13516648" y="3086201"/>
                  </a:moveTo>
                  <a:lnTo>
                    <a:pt x="13243852" y="2871355"/>
                  </a:lnTo>
                  <a:lnTo>
                    <a:pt x="13238518" y="2850985"/>
                  </a:lnTo>
                  <a:lnTo>
                    <a:pt x="13210197" y="2828671"/>
                  </a:lnTo>
                  <a:lnTo>
                    <a:pt x="13186423" y="2777617"/>
                  </a:lnTo>
                  <a:lnTo>
                    <a:pt x="13166979" y="2762300"/>
                  </a:lnTo>
                  <a:lnTo>
                    <a:pt x="13155587" y="2737167"/>
                  </a:lnTo>
                  <a:lnTo>
                    <a:pt x="13159385" y="2740164"/>
                  </a:lnTo>
                  <a:lnTo>
                    <a:pt x="13122262" y="2678582"/>
                  </a:lnTo>
                  <a:lnTo>
                    <a:pt x="13112141" y="2638285"/>
                  </a:lnTo>
                  <a:lnTo>
                    <a:pt x="13094538" y="2608249"/>
                  </a:lnTo>
                  <a:lnTo>
                    <a:pt x="13074841" y="2560409"/>
                  </a:lnTo>
                  <a:lnTo>
                    <a:pt x="13037223" y="2466124"/>
                  </a:lnTo>
                  <a:lnTo>
                    <a:pt x="13027025" y="2409596"/>
                  </a:lnTo>
                  <a:lnTo>
                    <a:pt x="13009372" y="2363355"/>
                  </a:lnTo>
                  <a:lnTo>
                    <a:pt x="13003060" y="2326055"/>
                  </a:lnTo>
                  <a:lnTo>
                    <a:pt x="13000254" y="2309431"/>
                  </a:lnTo>
                  <a:lnTo>
                    <a:pt x="12995085" y="2317839"/>
                  </a:lnTo>
                  <a:lnTo>
                    <a:pt x="12988404" y="2266010"/>
                  </a:lnTo>
                  <a:lnTo>
                    <a:pt x="12959461" y="2178545"/>
                  </a:lnTo>
                  <a:lnTo>
                    <a:pt x="12953149" y="2125078"/>
                  </a:lnTo>
                  <a:lnTo>
                    <a:pt x="12939141" y="2081720"/>
                  </a:lnTo>
                  <a:lnTo>
                    <a:pt x="12933147" y="2028494"/>
                  </a:lnTo>
                  <a:lnTo>
                    <a:pt x="12919418" y="1985352"/>
                  </a:lnTo>
                  <a:lnTo>
                    <a:pt x="12913652" y="1932317"/>
                  </a:lnTo>
                  <a:lnTo>
                    <a:pt x="12886639" y="1846376"/>
                  </a:lnTo>
                  <a:lnTo>
                    <a:pt x="12881051" y="1793481"/>
                  </a:lnTo>
                  <a:lnTo>
                    <a:pt x="12874625" y="1739925"/>
                  </a:lnTo>
                  <a:lnTo>
                    <a:pt x="12860363" y="1696351"/>
                  </a:lnTo>
                  <a:lnTo>
                    <a:pt x="12853975" y="1642821"/>
                  </a:lnTo>
                  <a:lnTo>
                    <a:pt x="12839738" y="1599272"/>
                  </a:lnTo>
                  <a:lnTo>
                    <a:pt x="12833388" y="1545780"/>
                  </a:lnTo>
                  <a:lnTo>
                    <a:pt x="12819202" y="1502270"/>
                  </a:lnTo>
                  <a:lnTo>
                    <a:pt x="12804216" y="1393469"/>
                  </a:lnTo>
                  <a:lnTo>
                    <a:pt x="12795504" y="1338110"/>
                  </a:lnTo>
                  <a:lnTo>
                    <a:pt x="12778842" y="1292669"/>
                  </a:lnTo>
                  <a:lnTo>
                    <a:pt x="12760719" y="1181392"/>
                  </a:lnTo>
                  <a:lnTo>
                    <a:pt x="12743396" y="1135418"/>
                  </a:lnTo>
                  <a:lnTo>
                    <a:pt x="12733592" y="1079195"/>
                  </a:lnTo>
                  <a:lnTo>
                    <a:pt x="12718174" y="1034732"/>
                  </a:lnTo>
                  <a:lnTo>
                    <a:pt x="12710300" y="980020"/>
                  </a:lnTo>
                  <a:lnTo>
                    <a:pt x="12677839" y="889800"/>
                  </a:lnTo>
                  <a:lnTo>
                    <a:pt x="12668987" y="834326"/>
                  </a:lnTo>
                  <a:lnTo>
                    <a:pt x="12564745" y="558241"/>
                  </a:lnTo>
                  <a:lnTo>
                    <a:pt x="12538888" y="521703"/>
                  </a:lnTo>
                  <a:lnTo>
                    <a:pt x="12501994" y="427977"/>
                  </a:lnTo>
                  <a:lnTo>
                    <a:pt x="12475248" y="390753"/>
                  </a:lnTo>
                  <a:lnTo>
                    <a:pt x="12452807" y="356908"/>
                  </a:lnTo>
                  <a:lnTo>
                    <a:pt x="12438037" y="312953"/>
                  </a:lnTo>
                  <a:lnTo>
                    <a:pt x="12277928" y="73685"/>
                  </a:lnTo>
                  <a:lnTo>
                    <a:pt x="12246686" y="49085"/>
                  </a:lnTo>
                  <a:lnTo>
                    <a:pt x="12223166" y="14389"/>
                  </a:lnTo>
                  <a:lnTo>
                    <a:pt x="12214365" y="7454"/>
                  </a:lnTo>
                  <a:lnTo>
                    <a:pt x="12107316" y="3975"/>
                  </a:lnTo>
                  <a:lnTo>
                    <a:pt x="12110936" y="6819"/>
                  </a:lnTo>
                  <a:lnTo>
                    <a:pt x="12127509" y="36042"/>
                  </a:lnTo>
                  <a:lnTo>
                    <a:pt x="12177471" y="75399"/>
                  </a:lnTo>
                  <a:lnTo>
                    <a:pt x="12212650" y="135432"/>
                  </a:lnTo>
                  <a:lnTo>
                    <a:pt x="12237974" y="155384"/>
                  </a:lnTo>
                  <a:lnTo>
                    <a:pt x="12248617" y="179933"/>
                  </a:lnTo>
                  <a:lnTo>
                    <a:pt x="12267044" y="194437"/>
                  </a:lnTo>
                  <a:lnTo>
                    <a:pt x="12277509" y="218846"/>
                  </a:lnTo>
                  <a:lnTo>
                    <a:pt x="12295734" y="233197"/>
                  </a:lnTo>
                  <a:lnTo>
                    <a:pt x="12351169" y="341528"/>
                  </a:lnTo>
                  <a:lnTo>
                    <a:pt x="12350509" y="341007"/>
                  </a:lnTo>
                  <a:lnTo>
                    <a:pt x="12379287" y="379844"/>
                  </a:lnTo>
                  <a:lnTo>
                    <a:pt x="12399950" y="428447"/>
                  </a:lnTo>
                  <a:lnTo>
                    <a:pt x="12428182" y="466852"/>
                  </a:lnTo>
                  <a:lnTo>
                    <a:pt x="12487567" y="610603"/>
                  </a:lnTo>
                  <a:lnTo>
                    <a:pt x="12514580" y="648055"/>
                  </a:lnTo>
                  <a:lnTo>
                    <a:pt x="12533668" y="695413"/>
                  </a:lnTo>
                  <a:lnTo>
                    <a:pt x="12544527" y="752475"/>
                  </a:lnTo>
                  <a:lnTo>
                    <a:pt x="12562878" y="799261"/>
                  </a:lnTo>
                  <a:lnTo>
                    <a:pt x="12615863" y="937971"/>
                  </a:lnTo>
                  <a:lnTo>
                    <a:pt x="12624994" y="993673"/>
                  </a:lnTo>
                  <a:lnTo>
                    <a:pt x="12641669" y="1039139"/>
                  </a:lnTo>
                  <a:lnTo>
                    <a:pt x="12638278" y="1036459"/>
                  </a:lnTo>
                  <a:lnTo>
                    <a:pt x="12656465" y="1083119"/>
                  </a:lnTo>
                  <a:lnTo>
                    <a:pt x="12666434" y="1139469"/>
                  </a:lnTo>
                  <a:lnTo>
                    <a:pt x="12685421" y="1251419"/>
                  </a:lnTo>
                  <a:lnTo>
                    <a:pt x="12702426" y="1297139"/>
                  </a:lnTo>
                  <a:lnTo>
                    <a:pt x="12720231" y="1408163"/>
                  </a:lnTo>
                  <a:lnTo>
                    <a:pt x="12741897" y="1506054"/>
                  </a:lnTo>
                  <a:lnTo>
                    <a:pt x="12748819" y="1560004"/>
                  </a:lnTo>
                  <a:lnTo>
                    <a:pt x="12763614" y="1603984"/>
                  </a:lnTo>
                  <a:lnTo>
                    <a:pt x="12777572" y="1711972"/>
                  </a:lnTo>
                  <a:lnTo>
                    <a:pt x="12792443" y="1756016"/>
                  </a:lnTo>
                  <a:lnTo>
                    <a:pt x="12798895" y="1809597"/>
                  </a:lnTo>
                  <a:lnTo>
                    <a:pt x="12813233" y="1853222"/>
                  </a:lnTo>
                  <a:lnTo>
                    <a:pt x="12819748" y="1906854"/>
                  </a:lnTo>
                  <a:lnTo>
                    <a:pt x="12834201" y="1950567"/>
                  </a:lnTo>
                  <a:lnTo>
                    <a:pt x="12847676" y="2058174"/>
                  </a:lnTo>
                  <a:lnTo>
                    <a:pt x="12862471" y="2102154"/>
                  </a:lnTo>
                  <a:lnTo>
                    <a:pt x="12869558" y="2156244"/>
                  </a:lnTo>
                  <a:lnTo>
                    <a:pt x="12900025" y="2244902"/>
                  </a:lnTo>
                  <a:lnTo>
                    <a:pt x="12907734" y="2299462"/>
                  </a:lnTo>
                  <a:lnTo>
                    <a:pt x="12924460" y="2344966"/>
                  </a:lnTo>
                  <a:lnTo>
                    <a:pt x="12933629" y="2400693"/>
                  </a:lnTo>
                  <a:lnTo>
                    <a:pt x="12968885" y="2493124"/>
                  </a:lnTo>
                  <a:lnTo>
                    <a:pt x="12979349" y="2549868"/>
                  </a:lnTo>
                  <a:lnTo>
                    <a:pt x="13017716" y="2644749"/>
                  </a:lnTo>
                  <a:lnTo>
                    <a:pt x="13039636" y="2694343"/>
                  </a:lnTo>
                  <a:lnTo>
                    <a:pt x="13062344" y="2744559"/>
                  </a:lnTo>
                  <a:lnTo>
                    <a:pt x="13093726" y="2785440"/>
                  </a:lnTo>
                  <a:lnTo>
                    <a:pt x="13118084" y="2836951"/>
                  </a:lnTo>
                  <a:lnTo>
                    <a:pt x="13151155" y="2879166"/>
                  </a:lnTo>
                  <a:lnTo>
                    <a:pt x="13174485" y="2897543"/>
                  </a:lnTo>
                  <a:lnTo>
                    <a:pt x="13194208" y="2929242"/>
                  </a:lnTo>
                  <a:lnTo>
                    <a:pt x="13309778" y="3020263"/>
                  </a:lnTo>
                  <a:lnTo>
                    <a:pt x="13494817" y="3085173"/>
                  </a:lnTo>
                  <a:lnTo>
                    <a:pt x="13516648" y="3086201"/>
                  </a:lnTo>
                  <a:close/>
                </a:path>
                <a:path w="15553690" h="10274300">
                  <a:moveTo>
                    <a:pt x="14745272" y="3973030"/>
                  </a:moveTo>
                  <a:lnTo>
                    <a:pt x="14744370" y="3972306"/>
                  </a:lnTo>
                  <a:lnTo>
                    <a:pt x="14740776" y="3979354"/>
                  </a:lnTo>
                  <a:lnTo>
                    <a:pt x="14745272" y="3973030"/>
                  </a:lnTo>
                  <a:close/>
                </a:path>
                <a:path w="15553690" h="10274300">
                  <a:moveTo>
                    <a:pt x="14760893" y="4648124"/>
                  </a:moveTo>
                  <a:lnTo>
                    <a:pt x="14759813" y="4647285"/>
                  </a:lnTo>
                  <a:lnTo>
                    <a:pt x="14759940" y="4649673"/>
                  </a:lnTo>
                  <a:lnTo>
                    <a:pt x="14760893" y="4648124"/>
                  </a:lnTo>
                  <a:close/>
                </a:path>
                <a:path w="15553690" h="10274300">
                  <a:moveTo>
                    <a:pt x="15552839" y="4107904"/>
                  </a:moveTo>
                  <a:lnTo>
                    <a:pt x="15552738" y="4108107"/>
                  </a:lnTo>
                  <a:lnTo>
                    <a:pt x="15552725" y="4119727"/>
                  </a:lnTo>
                  <a:lnTo>
                    <a:pt x="15552839" y="4107904"/>
                  </a:lnTo>
                  <a:close/>
                </a:path>
                <a:path w="15553690" h="10274300">
                  <a:moveTo>
                    <a:pt x="15552954" y="3930167"/>
                  </a:moveTo>
                  <a:lnTo>
                    <a:pt x="15537231" y="3950131"/>
                  </a:lnTo>
                  <a:lnTo>
                    <a:pt x="15517902" y="3983405"/>
                  </a:lnTo>
                  <a:lnTo>
                    <a:pt x="15494191" y="4029392"/>
                  </a:lnTo>
                  <a:lnTo>
                    <a:pt x="15481046" y="4067530"/>
                  </a:lnTo>
                  <a:lnTo>
                    <a:pt x="15457310" y="4129671"/>
                  </a:lnTo>
                  <a:lnTo>
                    <a:pt x="15452547" y="4174413"/>
                  </a:lnTo>
                  <a:lnTo>
                    <a:pt x="15442794" y="4231398"/>
                  </a:lnTo>
                  <a:lnTo>
                    <a:pt x="15435568" y="4290365"/>
                  </a:lnTo>
                  <a:lnTo>
                    <a:pt x="15435428" y="4338764"/>
                  </a:lnTo>
                  <a:lnTo>
                    <a:pt x="15436977" y="4388472"/>
                  </a:lnTo>
                  <a:lnTo>
                    <a:pt x="15439974" y="4439336"/>
                  </a:lnTo>
                  <a:lnTo>
                    <a:pt x="15452039" y="4481169"/>
                  </a:lnTo>
                  <a:lnTo>
                    <a:pt x="15457221" y="4533747"/>
                  </a:lnTo>
                  <a:lnTo>
                    <a:pt x="15468016" y="4590745"/>
                  </a:lnTo>
                  <a:lnTo>
                    <a:pt x="15487625" y="4638522"/>
                  </a:lnTo>
                  <a:lnTo>
                    <a:pt x="15512530" y="4755134"/>
                  </a:lnTo>
                  <a:lnTo>
                    <a:pt x="15522258" y="4762792"/>
                  </a:lnTo>
                  <a:lnTo>
                    <a:pt x="15525941" y="4798022"/>
                  </a:lnTo>
                  <a:lnTo>
                    <a:pt x="15535580" y="4805616"/>
                  </a:lnTo>
                  <a:lnTo>
                    <a:pt x="15542044" y="4843043"/>
                  </a:lnTo>
                  <a:lnTo>
                    <a:pt x="15548077" y="4880127"/>
                  </a:lnTo>
                  <a:lnTo>
                    <a:pt x="15551798" y="4883061"/>
                  </a:lnTo>
                  <a:lnTo>
                    <a:pt x="15552166" y="4576191"/>
                  </a:lnTo>
                  <a:lnTo>
                    <a:pt x="15552725" y="4119727"/>
                  </a:lnTo>
                  <a:lnTo>
                    <a:pt x="15548229" y="4573092"/>
                  </a:lnTo>
                  <a:lnTo>
                    <a:pt x="15540076" y="4534332"/>
                  </a:lnTo>
                  <a:lnTo>
                    <a:pt x="15535428" y="4482173"/>
                  </a:lnTo>
                  <a:lnTo>
                    <a:pt x="15523807" y="4440694"/>
                  </a:lnTo>
                  <a:lnTo>
                    <a:pt x="15523363" y="4408017"/>
                  </a:lnTo>
                  <a:lnTo>
                    <a:pt x="15523350" y="4375670"/>
                  </a:lnTo>
                  <a:lnTo>
                    <a:pt x="15515984" y="4353699"/>
                  </a:lnTo>
                  <a:lnTo>
                    <a:pt x="15516987" y="4322165"/>
                  </a:lnTo>
                  <a:lnTo>
                    <a:pt x="15521166" y="4293120"/>
                  </a:lnTo>
                  <a:lnTo>
                    <a:pt x="15517940" y="4274413"/>
                  </a:lnTo>
                  <a:lnTo>
                    <a:pt x="15523045" y="4246105"/>
                  </a:lnTo>
                  <a:lnTo>
                    <a:pt x="15520746" y="4228135"/>
                  </a:lnTo>
                  <a:lnTo>
                    <a:pt x="15527922" y="4201452"/>
                  </a:lnTo>
                  <a:lnTo>
                    <a:pt x="15527744" y="4185132"/>
                  </a:lnTo>
                  <a:lnTo>
                    <a:pt x="15535898" y="4159224"/>
                  </a:lnTo>
                  <a:lnTo>
                    <a:pt x="15544508" y="4133685"/>
                  </a:lnTo>
                  <a:lnTo>
                    <a:pt x="15546896" y="4119397"/>
                  </a:lnTo>
                  <a:lnTo>
                    <a:pt x="15552738" y="4108107"/>
                  </a:lnTo>
                  <a:lnTo>
                    <a:pt x="15552954" y="3930167"/>
                  </a:lnTo>
                  <a:close/>
                </a:path>
                <a:path w="15553690" h="10274300">
                  <a:moveTo>
                    <a:pt x="15553474" y="5288521"/>
                  </a:moveTo>
                  <a:lnTo>
                    <a:pt x="15551798" y="5157876"/>
                  </a:lnTo>
                  <a:lnTo>
                    <a:pt x="15545931" y="5169420"/>
                  </a:lnTo>
                  <a:lnTo>
                    <a:pt x="15547670" y="5170792"/>
                  </a:lnTo>
                  <a:lnTo>
                    <a:pt x="15541130" y="5181816"/>
                  </a:lnTo>
                  <a:lnTo>
                    <a:pt x="15534437" y="5192700"/>
                  </a:lnTo>
                  <a:lnTo>
                    <a:pt x="15535669" y="5193677"/>
                  </a:lnTo>
                  <a:lnTo>
                    <a:pt x="15528062" y="5203850"/>
                  </a:lnTo>
                  <a:lnTo>
                    <a:pt x="15520289" y="5213883"/>
                  </a:lnTo>
                  <a:lnTo>
                    <a:pt x="15519629" y="5213362"/>
                  </a:lnTo>
                  <a:lnTo>
                    <a:pt x="15511196" y="5222887"/>
                  </a:lnTo>
                  <a:lnTo>
                    <a:pt x="15509863" y="5221846"/>
                  </a:lnTo>
                  <a:lnTo>
                    <a:pt x="15501023" y="5231041"/>
                  </a:lnTo>
                  <a:lnTo>
                    <a:pt x="15498699" y="5229225"/>
                  </a:lnTo>
                  <a:lnTo>
                    <a:pt x="15489276" y="5237962"/>
                  </a:lnTo>
                  <a:lnTo>
                    <a:pt x="15485809" y="5235232"/>
                  </a:lnTo>
                  <a:lnTo>
                    <a:pt x="15474976" y="5242865"/>
                  </a:lnTo>
                  <a:lnTo>
                    <a:pt x="15471661" y="5240261"/>
                  </a:lnTo>
                  <a:lnTo>
                    <a:pt x="15460333" y="5247500"/>
                  </a:lnTo>
                  <a:lnTo>
                    <a:pt x="15456548" y="5244516"/>
                  </a:lnTo>
                  <a:lnTo>
                    <a:pt x="15444762" y="5251399"/>
                  </a:lnTo>
                  <a:lnTo>
                    <a:pt x="15440724" y="5248224"/>
                  </a:lnTo>
                  <a:lnTo>
                    <a:pt x="15428748" y="5254955"/>
                  </a:lnTo>
                  <a:lnTo>
                    <a:pt x="15422029" y="5249659"/>
                  </a:lnTo>
                  <a:lnTo>
                    <a:pt x="15407272" y="5254206"/>
                  </a:lnTo>
                  <a:lnTo>
                    <a:pt x="15392337" y="5258613"/>
                  </a:lnTo>
                  <a:lnTo>
                    <a:pt x="15385098" y="5252910"/>
                  </a:lnTo>
                  <a:lnTo>
                    <a:pt x="15368118" y="5255692"/>
                  </a:lnTo>
                  <a:lnTo>
                    <a:pt x="15350960" y="5258359"/>
                  </a:lnTo>
                  <a:lnTo>
                    <a:pt x="15341499" y="5250904"/>
                  </a:lnTo>
                  <a:lnTo>
                    <a:pt x="15323998" y="5253291"/>
                  </a:lnTo>
                  <a:lnTo>
                    <a:pt x="15312886" y="5244541"/>
                  </a:lnTo>
                  <a:lnTo>
                    <a:pt x="15293759" y="5245633"/>
                  </a:lnTo>
                  <a:lnTo>
                    <a:pt x="15274455" y="5246598"/>
                  </a:lnTo>
                  <a:lnTo>
                    <a:pt x="15251379" y="5228425"/>
                  </a:lnTo>
                  <a:lnTo>
                    <a:pt x="15231974" y="5229301"/>
                  </a:lnTo>
                  <a:lnTo>
                    <a:pt x="15220341" y="5220144"/>
                  </a:lnTo>
                  <a:lnTo>
                    <a:pt x="15200745" y="5220881"/>
                  </a:lnTo>
                  <a:lnTo>
                    <a:pt x="15161971" y="5190337"/>
                  </a:lnTo>
                  <a:lnTo>
                    <a:pt x="15141067" y="5190058"/>
                  </a:lnTo>
                  <a:lnTo>
                    <a:pt x="14998167" y="5077498"/>
                  </a:lnTo>
                  <a:lnTo>
                    <a:pt x="14983587" y="5049837"/>
                  </a:lnTo>
                  <a:lnTo>
                    <a:pt x="14961261" y="5032260"/>
                  </a:lnTo>
                  <a:lnTo>
                    <a:pt x="14946897" y="5004790"/>
                  </a:lnTo>
                  <a:lnTo>
                    <a:pt x="14924456" y="4987112"/>
                  </a:lnTo>
                  <a:lnTo>
                    <a:pt x="14890128" y="4927739"/>
                  </a:lnTo>
                  <a:lnTo>
                    <a:pt x="14865490" y="4908334"/>
                  </a:lnTo>
                  <a:lnTo>
                    <a:pt x="14832343" y="4849888"/>
                  </a:lnTo>
                  <a:lnTo>
                    <a:pt x="14823923" y="4810925"/>
                  </a:lnTo>
                  <a:lnTo>
                    <a:pt x="14792351" y="4753737"/>
                  </a:lnTo>
                  <a:lnTo>
                    <a:pt x="14781746" y="4729213"/>
                  </a:lnTo>
                  <a:lnTo>
                    <a:pt x="14771497" y="4704981"/>
                  </a:lnTo>
                  <a:lnTo>
                    <a:pt x="14761591" y="4681004"/>
                  </a:lnTo>
                  <a:lnTo>
                    <a:pt x="14760702" y="4664138"/>
                  </a:lnTo>
                  <a:lnTo>
                    <a:pt x="14754187" y="4659020"/>
                  </a:lnTo>
                  <a:lnTo>
                    <a:pt x="14755267" y="4659858"/>
                  </a:lnTo>
                  <a:lnTo>
                    <a:pt x="14760702" y="4664138"/>
                  </a:lnTo>
                  <a:lnTo>
                    <a:pt x="14759940" y="4649673"/>
                  </a:lnTo>
                  <a:lnTo>
                    <a:pt x="14742503" y="4585144"/>
                  </a:lnTo>
                  <a:lnTo>
                    <a:pt x="14732089" y="4512284"/>
                  </a:lnTo>
                  <a:lnTo>
                    <a:pt x="14722564" y="4472444"/>
                  </a:lnTo>
                  <a:lnTo>
                    <a:pt x="14721726" y="4423295"/>
                  </a:lnTo>
                  <a:lnTo>
                    <a:pt x="14721599" y="4374693"/>
                  </a:lnTo>
                  <a:lnTo>
                    <a:pt x="14722094" y="4326585"/>
                  </a:lnTo>
                  <a:lnTo>
                    <a:pt x="14715223" y="4288841"/>
                  </a:lnTo>
                  <a:lnTo>
                    <a:pt x="14717865" y="4290923"/>
                  </a:lnTo>
                  <a:lnTo>
                    <a:pt x="14716951" y="4241711"/>
                  </a:lnTo>
                  <a:lnTo>
                    <a:pt x="14724583" y="4183049"/>
                  </a:lnTo>
                  <a:lnTo>
                    <a:pt x="14725053" y="4134916"/>
                  </a:lnTo>
                  <a:lnTo>
                    <a:pt x="14726209" y="4087342"/>
                  </a:lnTo>
                  <a:lnTo>
                    <a:pt x="14735937" y="4030332"/>
                  </a:lnTo>
                  <a:lnTo>
                    <a:pt x="14738490" y="3983850"/>
                  </a:lnTo>
                  <a:lnTo>
                    <a:pt x="14740776" y="3979354"/>
                  </a:lnTo>
                  <a:lnTo>
                    <a:pt x="14737918" y="3983393"/>
                  </a:lnTo>
                  <a:lnTo>
                    <a:pt x="14748002" y="3926675"/>
                  </a:lnTo>
                  <a:lnTo>
                    <a:pt x="14758594" y="3870350"/>
                  </a:lnTo>
                  <a:lnTo>
                    <a:pt x="14769668" y="3814407"/>
                  </a:lnTo>
                  <a:lnTo>
                    <a:pt x="14781187" y="3758819"/>
                  </a:lnTo>
                  <a:lnTo>
                    <a:pt x="14793151" y="3703574"/>
                  </a:lnTo>
                  <a:lnTo>
                    <a:pt x="14797647" y="3658616"/>
                  </a:lnTo>
                  <a:lnTo>
                    <a:pt x="14807476" y="3617861"/>
                  </a:lnTo>
                  <a:lnTo>
                    <a:pt x="14827517" y="3536645"/>
                  </a:lnTo>
                  <a:lnTo>
                    <a:pt x="14837398" y="3495929"/>
                  </a:lnTo>
                  <a:lnTo>
                    <a:pt x="14840763" y="3466261"/>
                  </a:lnTo>
                  <a:lnTo>
                    <a:pt x="14851583" y="3426282"/>
                  </a:lnTo>
                  <a:lnTo>
                    <a:pt x="14854098" y="3395929"/>
                  </a:lnTo>
                  <a:lnTo>
                    <a:pt x="14863979" y="3355213"/>
                  </a:lnTo>
                  <a:lnTo>
                    <a:pt x="14866709" y="3308870"/>
                  </a:lnTo>
                  <a:lnTo>
                    <a:pt x="14876514" y="3251924"/>
                  </a:lnTo>
                  <a:lnTo>
                    <a:pt x="14885404" y="3194266"/>
                  </a:lnTo>
                  <a:lnTo>
                    <a:pt x="14885467" y="3145802"/>
                  </a:lnTo>
                  <a:lnTo>
                    <a:pt x="14884426" y="3096488"/>
                  </a:lnTo>
                  <a:lnTo>
                    <a:pt x="14885353" y="3064891"/>
                  </a:lnTo>
                  <a:lnTo>
                    <a:pt x="14885746" y="3032874"/>
                  </a:lnTo>
                  <a:lnTo>
                    <a:pt x="14885492" y="3000337"/>
                  </a:lnTo>
                  <a:lnTo>
                    <a:pt x="14884476" y="2967202"/>
                  </a:lnTo>
                  <a:lnTo>
                    <a:pt x="14875523" y="2943999"/>
                  </a:lnTo>
                  <a:lnTo>
                    <a:pt x="14873821" y="2910319"/>
                  </a:lnTo>
                  <a:lnTo>
                    <a:pt x="14863610" y="2886113"/>
                  </a:lnTo>
                  <a:lnTo>
                    <a:pt x="14852765" y="2861399"/>
                  </a:lnTo>
                  <a:lnTo>
                    <a:pt x="14838109" y="2817533"/>
                  </a:lnTo>
                  <a:lnTo>
                    <a:pt x="14822031" y="2772537"/>
                  </a:lnTo>
                  <a:lnTo>
                    <a:pt x="14744624" y="2663063"/>
                  </a:lnTo>
                  <a:lnTo>
                    <a:pt x="14678787" y="2578887"/>
                  </a:lnTo>
                  <a:lnTo>
                    <a:pt x="14637588" y="2546439"/>
                  </a:lnTo>
                  <a:lnTo>
                    <a:pt x="14588579" y="2524010"/>
                  </a:lnTo>
                  <a:lnTo>
                    <a:pt x="14569618" y="2509062"/>
                  </a:lnTo>
                  <a:lnTo>
                    <a:pt x="14543100" y="2504351"/>
                  </a:lnTo>
                  <a:lnTo>
                    <a:pt x="14524838" y="2489974"/>
                  </a:lnTo>
                  <a:lnTo>
                    <a:pt x="14499222" y="2485961"/>
                  </a:lnTo>
                  <a:lnTo>
                    <a:pt x="14483245" y="2489543"/>
                  </a:lnTo>
                  <a:lnTo>
                    <a:pt x="14467345" y="2477020"/>
                  </a:lnTo>
                  <a:lnTo>
                    <a:pt x="14451686" y="2480856"/>
                  </a:lnTo>
                  <a:lnTo>
                    <a:pt x="14444091" y="2474861"/>
                  </a:lnTo>
                  <a:lnTo>
                    <a:pt x="14428991" y="2479141"/>
                  </a:lnTo>
                  <a:lnTo>
                    <a:pt x="14414183" y="2483650"/>
                  </a:lnTo>
                  <a:lnTo>
                    <a:pt x="14407464" y="2478354"/>
                  </a:lnTo>
                  <a:lnTo>
                    <a:pt x="14361071" y="2490317"/>
                  </a:lnTo>
                  <a:lnTo>
                    <a:pt x="14319098" y="2505748"/>
                  </a:lnTo>
                  <a:lnTo>
                    <a:pt x="14281303" y="2524480"/>
                  </a:lnTo>
                  <a:lnTo>
                    <a:pt x="14247457" y="2546324"/>
                  </a:lnTo>
                  <a:lnTo>
                    <a:pt x="14208519" y="2580322"/>
                  </a:lnTo>
                  <a:lnTo>
                    <a:pt x="14173568" y="2617457"/>
                  </a:lnTo>
                  <a:lnTo>
                    <a:pt x="14141437" y="2656814"/>
                  </a:lnTo>
                  <a:lnTo>
                    <a:pt x="14110996" y="2697505"/>
                  </a:lnTo>
                  <a:lnTo>
                    <a:pt x="14081100" y="2738628"/>
                  </a:lnTo>
                  <a:lnTo>
                    <a:pt x="14050607" y="2779268"/>
                  </a:lnTo>
                  <a:lnTo>
                    <a:pt x="14026680" y="2808922"/>
                  </a:lnTo>
                  <a:lnTo>
                    <a:pt x="14010005" y="2828125"/>
                  </a:lnTo>
                  <a:lnTo>
                    <a:pt x="13992657" y="2846794"/>
                  </a:lnTo>
                  <a:lnTo>
                    <a:pt x="13966736" y="2874873"/>
                  </a:lnTo>
                  <a:lnTo>
                    <a:pt x="13956589" y="2883052"/>
                  </a:lnTo>
                  <a:lnTo>
                    <a:pt x="13938199" y="2900896"/>
                  </a:lnTo>
                  <a:lnTo>
                    <a:pt x="13927239" y="2908427"/>
                  </a:lnTo>
                  <a:lnTo>
                    <a:pt x="13907935" y="2925559"/>
                  </a:lnTo>
                  <a:lnTo>
                    <a:pt x="13896505" y="2932722"/>
                  </a:lnTo>
                  <a:lnTo>
                    <a:pt x="13876884" y="2949600"/>
                  </a:lnTo>
                  <a:lnTo>
                    <a:pt x="13864743" y="2956204"/>
                  </a:lnTo>
                  <a:lnTo>
                    <a:pt x="13852195" y="2962491"/>
                  </a:lnTo>
                  <a:lnTo>
                    <a:pt x="13840003" y="2969056"/>
                  </a:lnTo>
                  <a:lnTo>
                    <a:pt x="13801839" y="2987497"/>
                  </a:lnTo>
                  <a:lnTo>
                    <a:pt x="13761682" y="3004362"/>
                  </a:lnTo>
                  <a:lnTo>
                    <a:pt x="13747763" y="3009569"/>
                  </a:lnTo>
                  <a:lnTo>
                    <a:pt x="13742657" y="3005556"/>
                  </a:lnTo>
                  <a:lnTo>
                    <a:pt x="13729551" y="3011386"/>
                  </a:lnTo>
                  <a:lnTo>
                    <a:pt x="13716280" y="3017113"/>
                  </a:lnTo>
                  <a:lnTo>
                    <a:pt x="13710717" y="3012732"/>
                  </a:lnTo>
                  <a:lnTo>
                    <a:pt x="13695566" y="3016961"/>
                  </a:lnTo>
                  <a:lnTo>
                    <a:pt x="13680186" y="3021012"/>
                  </a:lnTo>
                  <a:lnTo>
                    <a:pt x="13672465" y="3014916"/>
                  </a:lnTo>
                  <a:lnTo>
                    <a:pt x="13656653" y="3018637"/>
                  </a:lnTo>
                  <a:lnTo>
                    <a:pt x="13614260" y="3017583"/>
                  </a:lnTo>
                  <a:lnTo>
                    <a:pt x="13570750" y="3015653"/>
                  </a:lnTo>
                  <a:lnTo>
                    <a:pt x="13515200" y="3004223"/>
                  </a:lnTo>
                  <a:lnTo>
                    <a:pt x="13458406" y="2991828"/>
                  </a:lnTo>
                  <a:lnTo>
                    <a:pt x="13443001" y="2979699"/>
                  </a:lnTo>
                  <a:lnTo>
                    <a:pt x="13419620" y="2977451"/>
                  </a:lnTo>
                  <a:lnTo>
                    <a:pt x="13403948" y="2965107"/>
                  </a:lnTo>
                  <a:lnTo>
                    <a:pt x="13380212" y="2962579"/>
                  </a:lnTo>
                  <a:lnTo>
                    <a:pt x="13359257" y="2946069"/>
                  </a:lnTo>
                  <a:lnTo>
                    <a:pt x="13340829" y="2947720"/>
                  </a:lnTo>
                  <a:lnTo>
                    <a:pt x="13516648" y="3086201"/>
                  </a:lnTo>
                  <a:lnTo>
                    <a:pt x="13538480" y="3087230"/>
                  </a:lnTo>
                  <a:lnTo>
                    <a:pt x="13572706" y="3098012"/>
                  </a:lnTo>
                  <a:lnTo>
                    <a:pt x="13614121" y="3098304"/>
                  </a:lnTo>
                  <a:lnTo>
                    <a:pt x="13654519" y="3097784"/>
                  </a:lnTo>
                  <a:lnTo>
                    <a:pt x="13693572" y="3096222"/>
                  </a:lnTo>
                  <a:lnTo>
                    <a:pt x="13744943" y="3088182"/>
                  </a:lnTo>
                  <a:lnTo>
                    <a:pt x="13792518" y="3077146"/>
                  </a:lnTo>
                  <a:lnTo>
                    <a:pt x="13836485" y="3063278"/>
                  </a:lnTo>
                  <a:lnTo>
                    <a:pt x="13884885" y="3036735"/>
                  </a:lnTo>
                  <a:lnTo>
                    <a:pt x="13930046" y="3007639"/>
                  </a:lnTo>
                  <a:lnTo>
                    <a:pt x="13964298" y="2986113"/>
                  </a:lnTo>
                  <a:lnTo>
                    <a:pt x="14002144" y="2951264"/>
                  </a:lnTo>
                  <a:lnTo>
                    <a:pt x="14030363" y="2924987"/>
                  </a:lnTo>
                  <a:lnTo>
                    <a:pt x="14057021" y="2897479"/>
                  </a:lnTo>
                  <a:lnTo>
                    <a:pt x="14082319" y="2868904"/>
                  </a:lnTo>
                  <a:lnTo>
                    <a:pt x="14137297" y="2799042"/>
                  </a:lnTo>
                  <a:lnTo>
                    <a:pt x="14189875" y="2727299"/>
                  </a:lnTo>
                  <a:lnTo>
                    <a:pt x="14197584" y="2717203"/>
                  </a:lnTo>
                  <a:lnTo>
                    <a:pt x="14205344" y="2707157"/>
                  </a:lnTo>
                  <a:lnTo>
                    <a:pt x="14221257" y="2687358"/>
                  </a:lnTo>
                  <a:lnTo>
                    <a:pt x="14237589" y="2667876"/>
                  </a:lnTo>
                  <a:lnTo>
                    <a:pt x="14246505" y="2658732"/>
                  </a:lnTo>
                  <a:lnTo>
                    <a:pt x="14263789" y="2640025"/>
                  </a:lnTo>
                  <a:lnTo>
                    <a:pt x="14273060" y="2631160"/>
                  </a:lnTo>
                  <a:lnTo>
                    <a:pt x="14282560" y="2622473"/>
                  </a:lnTo>
                  <a:lnTo>
                    <a:pt x="14292288" y="2613964"/>
                  </a:lnTo>
                  <a:lnTo>
                    <a:pt x="14302245" y="2605646"/>
                  </a:lnTo>
                  <a:lnTo>
                    <a:pt x="14304124" y="2607119"/>
                  </a:lnTo>
                  <a:lnTo>
                    <a:pt x="14314018" y="2598750"/>
                  </a:lnTo>
                  <a:lnTo>
                    <a:pt x="14324089" y="2590520"/>
                  </a:lnTo>
                  <a:lnTo>
                    <a:pt x="14326476" y="2592400"/>
                  </a:lnTo>
                  <a:lnTo>
                    <a:pt x="14336675" y="2584259"/>
                  </a:lnTo>
                  <a:lnTo>
                    <a:pt x="14339126" y="2586190"/>
                  </a:lnTo>
                  <a:lnTo>
                    <a:pt x="14349527" y="2578214"/>
                  </a:lnTo>
                  <a:lnTo>
                    <a:pt x="14352194" y="2580322"/>
                  </a:lnTo>
                  <a:lnTo>
                    <a:pt x="14362722" y="2572435"/>
                  </a:lnTo>
                  <a:lnTo>
                    <a:pt x="14365504" y="2574633"/>
                  </a:lnTo>
                  <a:lnTo>
                    <a:pt x="14376248" y="2566924"/>
                  </a:lnTo>
                  <a:lnTo>
                    <a:pt x="14379232" y="2569286"/>
                  </a:lnTo>
                  <a:lnTo>
                    <a:pt x="14390472" y="2561971"/>
                  </a:lnTo>
                  <a:lnTo>
                    <a:pt x="14397482" y="2567482"/>
                  </a:lnTo>
                  <a:lnTo>
                    <a:pt x="14409001" y="2560396"/>
                  </a:lnTo>
                  <a:lnTo>
                    <a:pt x="14412760" y="2563355"/>
                  </a:lnTo>
                  <a:lnTo>
                    <a:pt x="14424470" y="2556408"/>
                  </a:lnTo>
                  <a:lnTo>
                    <a:pt x="14432394" y="2562656"/>
                  </a:lnTo>
                  <a:lnTo>
                    <a:pt x="14445044" y="2556459"/>
                  </a:lnTo>
                  <a:lnTo>
                    <a:pt x="14454962" y="2564269"/>
                  </a:lnTo>
                  <a:lnTo>
                    <a:pt x="14468932" y="2559100"/>
                  </a:lnTo>
                  <a:lnTo>
                    <a:pt x="14487703" y="2573883"/>
                  </a:lnTo>
                  <a:lnTo>
                    <a:pt x="14502587" y="2569438"/>
                  </a:lnTo>
                  <a:lnTo>
                    <a:pt x="14523987" y="2586291"/>
                  </a:lnTo>
                  <a:lnTo>
                    <a:pt x="14539748" y="2582545"/>
                  </a:lnTo>
                  <a:lnTo>
                    <a:pt x="14670151" y="2685250"/>
                  </a:lnTo>
                  <a:lnTo>
                    <a:pt x="14675079" y="2705290"/>
                  </a:lnTo>
                  <a:lnTo>
                    <a:pt x="14701977" y="2726474"/>
                  </a:lnTo>
                  <a:lnTo>
                    <a:pt x="14708124" y="2747492"/>
                  </a:lnTo>
                  <a:lnTo>
                    <a:pt x="14722018" y="2758427"/>
                  </a:lnTo>
                  <a:lnTo>
                    <a:pt x="14727962" y="2779268"/>
                  </a:lnTo>
                  <a:lnTo>
                    <a:pt x="14741690" y="2790088"/>
                  </a:lnTo>
                  <a:lnTo>
                    <a:pt x="14752904" y="2831249"/>
                  </a:lnTo>
                  <a:lnTo>
                    <a:pt x="14766125" y="2841663"/>
                  </a:lnTo>
                  <a:lnTo>
                    <a:pt x="14771040" y="2861703"/>
                  </a:lnTo>
                  <a:lnTo>
                    <a:pt x="14775714" y="2881541"/>
                  </a:lnTo>
                  <a:lnTo>
                    <a:pt x="14780159" y="2901213"/>
                  </a:lnTo>
                  <a:lnTo>
                    <a:pt x="14784375" y="2920695"/>
                  </a:lnTo>
                  <a:lnTo>
                    <a:pt x="14794916" y="2929001"/>
                  </a:lnTo>
                  <a:lnTo>
                    <a:pt x="14797354" y="2947098"/>
                  </a:lnTo>
                  <a:lnTo>
                    <a:pt x="14799590" y="2965018"/>
                  </a:lnTo>
                  <a:lnTo>
                    <a:pt x="14801622" y="2982785"/>
                  </a:lnTo>
                  <a:lnTo>
                    <a:pt x="14799590" y="3013506"/>
                  </a:lnTo>
                  <a:lnTo>
                    <a:pt x="14804911" y="3033865"/>
                  </a:lnTo>
                  <a:lnTo>
                    <a:pt x="14801952" y="3063862"/>
                  </a:lnTo>
                  <a:lnTo>
                    <a:pt x="14806460" y="3083585"/>
                  </a:lnTo>
                  <a:lnTo>
                    <a:pt x="14806168" y="3131858"/>
                  </a:lnTo>
                  <a:lnTo>
                    <a:pt x="14804898" y="3179356"/>
                  </a:lnTo>
                  <a:lnTo>
                    <a:pt x="14794916" y="3236163"/>
                  </a:lnTo>
                  <a:lnTo>
                    <a:pt x="14792071" y="3282404"/>
                  </a:lnTo>
                  <a:lnTo>
                    <a:pt x="14788591" y="3328174"/>
                  </a:lnTo>
                  <a:lnTo>
                    <a:pt x="14778228" y="3368497"/>
                  </a:lnTo>
                  <a:lnTo>
                    <a:pt x="14775320" y="3398545"/>
                  </a:lnTo>
                  <a:lnTo>
                    <a:pt x="14764157" y="3438258"/>
                  </a:lnTo>
                  <a:lnTo>
                    <a:pt x="14760436" y="3467646"/>
                  </a:lnTo>
                  <a:lnTo>
                    <a:pt x="14750479" y="3508311"/>
                  </a:lnTo>
                  <a:lnTo>
                    <a:pt x="14730159" y="3589299"/>
                  </a:lnTo>
                  <a:lnTo>
                    <a:pt x="14727962" y="3619906"/>
                  </a:lnTo>
                  <a:lnTo>
                    <a:pt x="14712874" y="3672687"/>
                  </a:lnTo>
                  <a:lnTo>
                    <a:pt x="14705952" y="3715728"/>
                  </a:lnTo>
                  <a:lnTo>
                    <a:pt x="14691500" y="3769017"/>
                  </a:lnTo>
                  <a:lnTo>
                    <a:pt x="14685239" y="3812578"/>
                  </a:lnTo>
                  <a:lnTo>
                    <a:pt x="14679321" y="3856418"/>
                  </a:lnTo>
                  <a:lnTo>
                    <a:pt x="14673758" y="3900538"/>
                  </a:lnTo>
                  <a:lnTo>
                    <a:pt x="14660702" y="3954919"/>
                  </a:lnTo>
                  <a:lnTo>
                    <a:pt x="14658086" y="4001351"/>
                  </a:lnTo>
                  <a:lnTo>
                    <a:pt x="14648345" y="4058348"/>
                  </a:lnTo>
                  <a:lnTo>
                    <a:pt x="14647228" y="4105960"/>
                  </a:lnTo>
                  <a:lnTo>
                    <a:pt x="14638985" y="4164139"/>
                  </a:lnTo>
                  <a:lnTo>
                    <a:pt x="14639366" y="4212933"/>
                  </a:lnTo>
                  <a:lnTo>
                    <a:pt x="14640497" y="4262323"/>
                  </a:lnTo>
                  <a:lnTo>
                    <a:pt x="14640433" y="4310773"/>
                  </a:lnTo>
                  <a:lnTo>
                    <a:pt x="14640941" y="4359668"/>
                  </a:lnTo>
                  <a:lnTo>
                    <a:pt x="14642122" y="4409084"/>
                  </a:lnTo>
                  <a:lnTo>
                    <a:pt x="14644078" y="4459135"/>
                  </a:lnTo>
                  <a:lnTo>
                    <a:pt x="14646936" y="4509884"/>
                  </a:lnTo>
                  <a:lnTo>
                    <a:pt x="14650796" y="4561421"/>
                  </a:lnTo>
                  <a:lnTo>
                    <a:pt x="14667840" y="4607166"/>
                  </a:lnTo>
                  <a:lnTo>
                    <a:pt x="14678495" y="4664062"/>
                  </a:lnTo>
                  <a:lnTo>
                    <a:pt x="14690585" y="4722088"/>
                  </a:lnTo>
                  <a:lnTo>
                    <a:pt x="14711909" y="4771212"/>
                  </a:lnTo>
                  <a:lnTo>
                    <a:pt x="14734540" y="4821364"/>
                  </a:lnTo>
                  <a:lnTo>
                    <a:pt x="14753209" y="4868405"/>
                  </a:lnTo>
                  <a:lnTo>
                    <a:pt x="14780451" y="4906022"/>
                  </a:lnTo>
                  <a:lnTo>
                    <a:pt x="14800466" y="4954117"/>
                  </a:lnTo>
                  <a:lnTo>
                    <a:pt x="14857806" y="5031613"/>
                  </a:lnTo>
                  <a:lnTo>
                    <a:pt x="14876818" y="5046573"/>
                  </a:lnTo>
                  <a:lnTo>
                    <a:pt x="14936000" y="5125517"/>
                  </a:lnTo>
                  <a:lnTo>
                    <a:pt x="15126805" y="5275808"/>
                  </a:lnTo>
                  <a:lnTo>
                    <a:pt x="15216086" y="5313794"/>
                  </a:lnTo>
                  <a:lnTo>
                    <a:pt x="15263597" y="5318874"/>
                  </a:lnTo>
                  <a:lnTo>
                    <a:pt x="15301989" y="5332946"/>
                  </a:lnTo>
                  <a:lnTo>
                    <a:pt x="15324468" y="5334482"/>
                  </a:lnTo>
                  <a:lnTo>
                    <a:pt x="15346960" y="5336032"/>
                  </a:lnTo>
                  <a:lnTo>
                    <a:pt x="15390610" y="5338076"/>
                  </a:lnTo>
                  <a:lnTo>
                    <a:pt x="15427097" y="5334482"/>
                  </a:lnTo>
                  <a:lnTo>
                    <a:pt x="15461996" y="5329644"/>
                  </a:lnTo>
                  <a:lnTo>
                    <a:pt x="15494432" y="5322849"/>
                  </a:lnTo>
                  <a:lnTo>
                    <a:pt x="15531338" y="5303418"/>
                  </a:lnTo>
                  <a:lnTo>
                    <a:pt x="15553474" y="5288521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1100" y="825361"/>
              <a:ext cx="8505797" cy="86359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1354" y="3744361"/>
              <a:ext cx="2809874" cy="28003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3091" y="3859108"/>
              <a:ext cx="1819406" cy="25654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0" y="4777527"/>
              <a:ext cx="4294505" cy="4957445"/>
            </a:xfrm>
            <a:custGeom>
              <a:avLst/>
              <a:gdLst/>
              <a:ahLst/>
              <a:cxnLst/>
              <a:rect l="l" t="t" r="r" b="b"/>
              <a:pathLst>
                <a:path w="4294505" h="4957445">
                  <a:moveTo>
                    <a:pt x="0" y="4869833"/>
                  </a:moveTo>
                  <a:lnTo>
                    <a:pt x="0" y="4957100"/>
                  </a:lnTo>
                  <a:lnTo>
                    <a:pt x="23314" y="4948294"/>
                  </a:lnTo>
                  <a:lnTo>
                    <a:pt x="73202" y="4927020"/>
                  </a:lnTo>
                  <a:lnTo>
                    <a:pt x="121984" y="4903395"/>
                  </a:lnTo>
                  <a:lnTo>
                    <a:pt x="169416" y="4877173"/>
                  </a:lnTo>
                  <a:lnTo>
                    <a:pt x="214031" y="4848887"/>
                  </a:lnTo>
                  <a:lnTo>
                    <a:pt x="267906" y="4808100"/>
                  </a:lnTo>
                  <a:lnTo>
                    <a:pt x="318604" y="4757975"/>
                  </a:lnTo>
                  <a:lnTo>
                    <a:pt x="342182" y="4727773"/>
                  </a:lnTo>
                  <a:lnTo>
                    <a:pt x="363001" y="4695817"/>
                  </a:lnTo>
                  <a:lnTo>
                    <a:pt x="381371" y="4662364"/>
                  </a:lnTo>
                  <a:lnTo>
                    <a:pt x="397603" y="4627677"/>
                  </a:lnTo>
                  <a:lnTo>
                    <a:pt x="412500" y="4590342"/>
                  </a:lnTo>
                  <a:lnTo>
                    <a:pt x="425397" y="4552154"/>
                  </a:lnTo>
                  <a:lnTo>
                    <a:pt x="436434" y="4513357"/>
                  </a:lnTo>
                  <a:lnTo>
                    <a:pt x="440543" y="4496094"/>
                  </a:lnTo>
                  <a:lnTo>
                    <a:pt x="255053" y="4707169"/>
                  </a:lnTo>
                  <a:lnTo>
                    <a:pt x="247051" y="4715891"/>
                  </a:lnTo>
                  <a:lnTo>
                    <a:pt x="208568" y="4751712"/>
                  </a:lnTo>
                  <a:lnTo>
                    <a:pt x="168256" y="4781825"/>
                  </a:lnTo>
                  <a:lnTo>
                    <a:pt x="168023" y="4782089"/>
                  </a:lnTo>
                  <a:lnTo>
                    <a:pt x="167448" y="4782424"/>
                  </a:lnTo>
                  <a:lnTo>
                    <a:pt x="166308" y="4783243"/>
                  </a:lnTo>
                  <a:lnTo>
                    <a:pt x="165158" y="4783913"/>
                  </a:lnTo>
                  <a:lnTo>
                    <a:pt x="164236" y="4784643"/>
                  </a:lnTo>
                  <a:lnTo>
                    <a:pt x="163086" y="4785313"/>
                  </a:lnTo>
                  <a:lnTo>
                    <a:pt x="163225" y="4785154"/>
                  </a:lnTo>
                  <a:lnTo>
                    <a:pt x="143040" y="4798118"/>
                  </a:lnTo>
                  <a:lnTo>
                    <a:pt x="120489" y="4811588"/>
                  </a:lnTo>
                  <a:lnTo>
                    <a:pt x="97573" y="4824395"/>
                  </a:lnTo>
                  <a:lnTo>
                    <a:pt x="79059" y="4834140"/>
                  </a:lnTo>
                  <a:lnTo>
                    <a:pt x="77462" y="4834999"/>
                  </a:lnTo>
                  <a:lnTo>
                    <a:pt x="75876" y="4835846"/>
                  </a:lnTo>
                  <a:lnTo>
                    <a:pt x="74359" y="4836613"/>
                  </a:lnTo>
                  <a:lnTo>
                    <a:pt x="74612" y="4836326"/>
                  </a:lnTo>
                  <a:lnTo>
                    <a:pt x="45765" y="4850165"/>
                  </a:lnTo>
                  <a:lnTo>
                    <a:pt x="12058" y="4864970"/>
                  </a:lnTo>
                  <a:lnTo>
                    <a:pt x="0" y="4869833"/>
                  </a:lnTo>
                  <a:close/>
                </a:path>
                <a:path w="4294505" h="4957445">
                  <a:moveTo>
                    <a:pt x="210975" y="4851067"/>
                  </a:moveTo>
                  <a:lnTo>
                    <a:pt x="215258" y="4848108"/>
                  </a:lnTo>
                  <a:lnTo>
                    <a:pt x="214031" y="4848887"/>
                  </a:lnTo>
                  <a:lnTo>
                    <a:pt x="210975" y="4851067"/>
                  </a:lnTo>
                  <a:close/>
                </a:path>
                <a:path w="4294505" h="4957445">
                  <a:moveTo>
                    <a:pt x="0" y="3674891"/>
                  </a:moveTo>
                  <a:lnTo>
                    <a:pt x="0" y="3803372"/>
                  </a:lnTo>
                  <a:lnTo>
                    <a:pt x="49633" y="3850009"/>
                  </a:lnTo>
                  <a:lnTo>
                    <a:pt x="89255" y="3883154"/>
                  </a:lnTo>
                  <a:lnTo>
                    <a:pt x="129505" y="3915923"/>
                  </a:lnTo>
                  <a:lnTo>
                    <a:pt x="169043" y="3949090"/>
                  </a:lnTo>
                  <a:lnTo>
                    <a:pt x="211700" y="3988800"/>
                  </a:lnTo>
                  <a:lnTo>
                    <a:pt x="251939" y="4030901"/>
                  </a:lnTo>
                  <a:lnTo>
                    <a:pt x="278407" y="4062564"/>
                  </a:lnTo>
                  <a:lnTo>
                    <a:pt x="303119" y="4095625"/>
                  </a:lnTo>
                  <a:lnTo>
                    <a:pt x="330038" y="4139213"/>
                  </a:lnTo>
                  <a:lnTo>
                    <a:pt x="350007" y="4179845"/>
                  </a:lnTo>
                  <a:lnTo>
                    <a:pt x="364750" y="4218661"/>
                  </a:lnTo>
                  <a:lnTo>
                    <a:pt x="375360" y="4257429"/>
                  </a:lnTo>
                  <a:lnTo>
                    <a:pt x="381356" y="4298833"/>
                  </a:lnTo>
                  <a:lnTo>
                    <a:pt x="382419" y="4324872"/>
                  </a:lnTo>
                  <a:lnTo>
                    <a:pt x="382331" y="4337899"/>
                  </a:lnTo>
                  <a:lnTo>
                    <a:pt x="377729" y="4392529"/>
                  </a:lnTo>
                  <a:lnTo>
                    <a:pt x="371174" y="4433863"/>
                  </a:lnTo>
                  <a:lnTo>
                    <a:pt x="358248" y="4490011"/>
                  </a:lnTo>
                  <a:lnTo>
                    <a:pt x="341906" y="4545258"/>
                  </a:lnTo>
                  <a:lnTo>
                    <a:pt x="327139" y="4584697"/>
                  </a:lnTo>
                  <a:lnTo>
                    <a:pt x="310070" y="4623164"/>
                  </a:lnTo>
                  <a:lnTo>
                    <a:pt x="290188" y="4659106"/>
                  </a:lnTo>
                  <a:lnTo>
                    <a:pt x="262378" y="4698355"/>
                  </a:lnTo>
                  <a:lnTo>
                    <a:pt x="255053" y="4707169"/>
                  </a:lnTo>
                  <a:lnTo>
                    <a:pt x="440543" y="4496094"/>
                  </a:lnTo>
                  <a:lnTo>
                    <a:pt x="453348" y="4436186"/>
                  </a:lnTo>
                  <a:lnTo>
                    <a:pt x="459240" y="4397826"/>
                  </a:lnTo>
                  <a:lnTo>
                    <a:pt x="462904" y="4359215"/>
                  </a:lnTo>
                  <a:lnTo>
                    <a:pt x="463816" y="4320457"/>
                  </a:lnTo>
                  <a:lnTo>
                    <a:pt x="459733" y="4269769"/>
                  </a:lnTo>
                  <a:lnTo>
                    <a:pt x="449740" y="4220319"/>
                  </a:lnTo>
                  <a:lnTo>
                    <a:pt x="434427" y="4172309"/>
                  </a:lnTo>
                  <a:lnTo>
                    <a:pt x="414320" y="4125824"/>
                  </a:lnTo>
                  <a:lnTo>
                    <a:pt x="390200" y="4081423"/>
                  </a:lnTo>
                  <a:lnTo>
                    <a:pt x="362464" y="4038953"/>
                  </a:lnTo>
                  <a:lnTo>
                    <a:pt x="338092" y="4006657"/>
                  </a:lnTo>
                  <a:lnTo>
                    <a:pt x="311858" y="3975732"/>
                  </a:lnTo>
                  <a:lnTo>
                    <a:pt x="284131" y="3946146"/>
                  </a:lnTo>
                  <a:lnTo>
                    <a:pt x="255280" y="3917870"/>
                  </a:lnTo>
                  <a:lnTo>
                    <a:pt x="223010" y="3888625"/>
                  </a:lnTo>
                  <a:lnTo>
                    <a:pt x="189857" y="3860430"/>
                  </a:lnTo>
                  <a:lnTo>
                    <a:pt x="116181" y="3799782"/>
                  </a:lnTo>
                  <a:lnTo>
                    <a:pt x="109729" y="3794374"/>
                  </a:lnTo>
                  <a:lnTo>
                    <a:pt x="66638" y="3755298"/>
                  </a:lnTo>
                  <a:lnTo>
                    <a:pt x="37910" y="3725589"/>
                  </a:lnTo>
                  <a:lnTo>
                    <a:pt x="7943" y="3687349"/>
                  </a:lnTo>
                  <a:lnTo>
                    <a:pt x="3088" y="3679903"/>
                  </a:lnTo>
                  <a:lnTo>
                    <a:pt x="0" y="3674891"/>
                  </a:lnTo>
                  <a:close/>
                </a:path>
                <a:path w="4294505" h="4957445">
                  <a:moveTo>
                    <a:pt x="167736" y="4782257"/>
                  </a:moveTo>
                  <a:lnTo>
                    <a:pt x="168023" y="4782089"/>
                  </a:lnTo>
                  <a:lnTo>
                    <a:pt x="168232" y="4781852"/>
                  </a:lnTo>
                  <a:lnTo>
                    <a:pt x="167736" y="4782257"/>
                  </a:lnTo>
                  <a:close/>
                </a:path>
                <a:path w="4294505" h="4957445">
                  <a:moveTo>
                    <a:pt x="167518" y="4782345"/>
                  </a:moveTo>
                  <a:lnTo>
                    <a:pt x="167736" y="4782257"/>
                  </a:lnTo>
                  <a:lnTo>
                    <a:pt x="168232" y="4781852"/>
                  </a:lnTo>
                  <a:lnTo>
                    <a:pt x="167518" y="4782345"/>
                  </a:lnTo>
                  <a:close/>
                </a:path>
                <a:path w="4294505" h="4957445">
                  <a:moveTo>
                    <a:pt x="166873" y="4782759"/>
                  </a:moveTo>
                  <a:lnTo>
                    <a:pt x="166688" y="4782970"/>
                  </a:lnTo>
                  <a:lnTo>
                    <a:pt x="167161" y="4782592"/>
                  </a:lnTo>
                  <a:lnTo>
                    <a:pt x="167448" y="4782424"/>
                  </a:lnTo>
                  <a:lnTo>
                    <a:pt x="166873" y="4782759"/>
                  </a:lnTo>
                  <a:close/>
                </a:path>
                <a:path w="4294505" h="4957445">
                  <a:moveTo>
                    <a:pt x="163225" y="4785154"/>
                  </a:moveTo>
                  <a:lnTo>
                    <a:pt x="163086" y="4785313"/>
                  </a:lnTo>
                  <a:lnTo>
                    <a:pt x="163800" y="4784820"/>
                  </a:lnTo>
                  <a:lnTo>
                    <a:pt x="164444" y="4784406"/>
                  </a:lnTo>
                  <a:lnTo>
                    <a:pt x="165158" y="4783913"/>
                  </a:lnTo>
                  <a:lnTo>
                    <a:pt x="163225" y="4785154"/>
                  </a:lnTo>
                  <a:close/>
                </a:path>
                <a:path w="4294505" h="4957445">
                  <a:moveTo>
                    <a:pt x="74359" y="4836613"/>
                  </a:moveTo>
                  <a:lnTo>
                    <a:pt x="75876" y="4835846"/>
                  </a:lnTo>
                  <a:lnTo>
                    <a:pt x="77462" y="4834999"/>
                  </a:lnTo>
                  <a:lnTo>
                    <a:pt x="78979" y="4834231"/>
                  </a:lnTo>
                  <a:lnTo>
                    <a:pt x="77927" y="4834735"/>
                  </a:lnTo>
                  <a:lnTo>
                    <a:pt x="74359" y="4836613"/>
                  </a:lnTo>
                  <a:close/>
                </a:path>
                <a:path w="4294505" h="4957445">
                  <a:moveTo>
                    <a:pt x="77927" y="4834735"/>
                  </a:moveTo>
                  <a:lnTo>
                    <a:pt x="78979" y="4834231"/>
                  </a:lnTo>
                  <a:lnTo>
                    <a:pt x="77927" y="4834735"/>
                  </a:lnTo>
                  <a:close/>
                </a:path>
                <a:path w="4294505" h="4957445">
                  <a:moveTo>
                    <a:pt x="74612" y="4836326"/>
                  </a:moveTo>
                  <a:lnTo>
                    <a:pt x="74359" y="4836613"/>
                  </a:lnTo>
                  <a:lnTo>
                    <a:pt x="77927" y="4834735"/>
                  </a:lnTo>
                  <a:lnTo>
                    <a:pt x="74612" y="4836326"/>
                  </a:lnTo>
                  <a:close/>
                </a:path>
                <a:path w="4294505" h="4957445">
                  <a:moveTo>
                    <a:pt x="3038" y="3311277"/>
                  </a:moveTo>
                  <a:lnTo>
                    <a:pt x="1005" y="3313591"/>
                  </a:lnTo>
                  <a:lnTo>
                    <a:pt x="1646" y="3447535"/>
                  </a:lnTo>
                  <a:lnTo>
                    <a:pt x="108777" y="3325627"/>
                  </a:lnTo>
                  <a:lnTo>
                    <a:pt x="129056" y="3321790"/>
                  </a:lnTo>
                  <a:lnTo>
                    <a:pt x="151656" y="3296073"/>
                  </a:lnTo>
                  <a:lnTo>
                    <a:pt x="172972" y="3291056"/>
                  </a:lnTo>
                  <a:lnTo>
                    <a:pt x="184643" y="3277775"/>
                  </a:lnTo>
                  <a:lnTo>
                    <a:pt x="205776" y="3272965"/>
                  </a:lnTo>
                  <a:lnTo>
                    <a:pt x="217314" y="3259836"/>
                  </a:lnTo>
                  <a:lnTo>
                    <a:pt x="259027" y="3250847"/>
                  </a:lnTo>
                  <a:lnTo>
                    <a:pt x="310475" y="3230782"/>
                  </a:lnTo>
                  <a:lnTo>
                    <a:pt x="350033" y="3224245"/>
                  </a:lnTo>
                  <a:lnTo>
                    <a:pt x="358890" y="3214167"/>
                  </a:lnTo>
                  <a:lnTo>
                    <a:pt x="377091" y="3212694"/>
                  </a:lnTo>
                  <a:lnTo>
                    <a:pt x="395110" y="3211429"/>
                  </a:lnTo>
                  <a:lnTo>
                    <a:pt x="412960" y="3210356"/>
                  </a:lnTo>
                  <a:lnTo>
                    <a:pt x="443533" y="3214044"/>
                  </a:lnTo>
                  <a:lnTo>
                    <a:pt x="464150" y="3209823"/>
                  </a:lnTo>
                  <a:lnTo>
                    <a:pt x="493941" y="3214400"/>
                  </a:lnTo>
                  <a:lnTo>
                    <a:pt x="513881" y="3210949"/>
                  </a:lnTo>
                  <a:lnTo>
                    <a:pt x="562060" y="3213842"/>
                  </a:lnTo>
                  <a:lnTo>
                    <a:pt x="609422" y="3217665"/>
                  </a:lnTo>
                  <a:lnTo>
                    <a:pt x="665607" y="3230687"/>
                  </a:lnTo>
                  <a:lnTo>
                    <a:pt x="711635" y="3236026"/>
                  </a:lnTo>
                  <a:lnTo>
                    <a:pt x="757147" y="3241954"/>
                  </a:lnTo>
                  <a:lnTo>
                    <a:pt x="796859" y="3254483"/>
                  </a:lnTo>
                  <a:lnTo>
                    <a:pt x="826705" y="3258998"/>
                  </a:lnTo>
                  <a:lnTo>
                    <a:pt x="865752" y="3272282"/>
                  </a:lnTo>
                  <a:lnTo>
                    <a:pt x="894908" y="3277582"/>
                  </a:lnTo>
                  <a:lnTo>
                    <a:pt x="934969" y="3289713"/>
                  </a:lnTo>
                  <a:lnTo>
                    <a:pt x="1014752" y="3314359"/>
                  </a:lnTo>
                  <a:lnTo>
                    <a:pt x="1045195" y="3318195"/>
                  </a:lnTo>
                  <a:lnTo>
                    <a:pt x="1097085" y="3336105"/>
                  </a:lnTo>
                  <a:lnTo>
                    <a:pt x="1139699" y="3345330"/>
                  </a:lnTo>
                  <a:lnTo>
                    <a:pt x="1192125" y="3362630"/>
                  </a:lnTo>
                  <a:lnTo>
                    <a:pt x="1235292" y="3371226"/>
                  </a:lnTo>
                  <a:lnTo>
                    <a:pt x="1278747" y="3379494"/>
                  </a:lnTo>
                  <a:lnTo>
                    <a:pt x="1322501" y="3387423"/>
                  </a:lnTo>
                  <a:lnTo>
                    <a:pt x="1376100" y="3403387"/>
                  </a:lnTo>
                  <a:lnTo>
                    <a:pt x="1422325" y="3408503"/>
                  </a:lnTo>
                  <a:lnTo>
                    <a:pt x="1478716" y="3421290"/>
                  </a:lnTo>
                  <a:lnTo>
                    <a:pt x="1526197" y="3424977"/>
                  </a:lnTo>
                  <a:lnTo>
                    <a:pt x="1583848" y="3436331"/>
                  </a:lnTo>
                  <a:lnTo>
                    <a:pt x="1632592" y="3438580"/>
                  </a:lnTo>
                  <a:lnTo>
                    <a:pt x="1681971" y="3440108"/>
                  </a:lnTo>
                  <a:lnTo>
                    <a:pt x="1730346" y="3442777"/>
                  </a:lnTo>
                  <a:lnTo>
                    <a:pt x="1779196" y="3444907"/>
                  </a:lnTo>
                  <a:lnTo>
                    <a:pt x="1828613" y="3446391"/>
                  </a:lnTo>
                  <a:lnTo>
                    <a:pt x="1878690" y="3447124"/>
                  </a:lnTo>
                  <a:lnTo>
                    <a:pt x="1929519" y="3447001"/>
                  </a:lnTo>
                  <a:lnTo>
                    <a:pt x="1981193" y="3445917"/>
                  </a:lnTo>
                  <a:lnTo>
                    <a:pt x="2027791" y="3431370"/>
                  </a:lnTo>
                  <a:lnTo>
                    <a:pt x="2085178" y="3423784"/>
                  </a:lnTo>
                  <a:lnTo>
                    <a:pt x="2143765" y="3414833"/>
                  </a:lnTo>
                  <a:lnTo>
                    <a:pt x="2193963" y="3396189"/>
                  </a:lnTo>
                  <a:lnTo>
                    <a:pt x="2245261" y="3376294"/>
                  </a:lnTo>
                  <a:lnTo>
                    <a:pt x="2293240" y="3360175"/>
                  </a:lnTo>
                  <a:lnTo>
                    <a:pt x="2332270" y="3335001"/>
                  </a:lnTo>
                  <a:lnTo>
                    <a:pt x="2381369" y="3317607"/>
                  </a:lnTo>
                  <a:lnTo>
                    <a:pt x="2461838" y="3264517"/>
                  </a:lnTo>
                  <a:lnTo>
                    <a:pt x="2477811" y="3246341"/>
                  </a:lnTo>
                  <a:lnTo>
                    <a:pt x="2559823" y="3191494"/>
                  </a:lnTo>
                  <a:lnTo>
                    <a:pt x="2720156" y="3009046"/>
                  </a:lnTo>
                  <a:lnTo>
                    <a:pt x="2762893" y="2921936"/>
                  </a:lnTo>
                  <a:lnTo>
                    <a:pt x="2770530" y="2874767"/>
                  </a:lnTo>
                  <a:lnTo>
                    <a:pt x="2786646" y="2837189"/>
                  </a:lnTo>
                  <a:lnTo>
                    <a:pt x="2789394" y="2814824"/>
                  </a:lnTo>
                  <a:lnTo>
                    <a:pt x="2515211" y="3126826"/>
                  </a:lnTo>
                  <a:lnTo>
                    <a:pt x="2486815" y="3139899"/>
                  </a:lnTo>
                  <a:lnTo>
                    <a:pt x="2468056" y="3161245"/>
                  </a:lnTo>
                  <a:lnTo>
                    <a:pt x="2439849" y="3174104"/>
                  </a:lnTo>
                  <a:lnTo>
                    <a:pt x="2420989" y="3195566"/>
                  </a:lnTo>
                  <a:lnTo>
                    <a:pt x="2359859" y="3226650"/>
                  </a:lnTo>
                  <a:lnTo>
                    <a:pt x="2339152" y="3250212"/>
                  </a:lnTo>
                  <a:lnTo>
                    <a:pt x="2279015" y="3280166"/>
                  </a:lnTo>
                  <a:lnTo>
                    <a:pt x="2239656" y="3286477"/>
                  </a:lnTo>
                  <a:lnTo>
                    <a:pt x="2180843" y="3314923"/>
                  </a:lnTo>
                  <a:lnTo>
                    <a:pt x="2155790" y="3324193"/>
                  </a:lnTo>
                  <a:lnTo>
                    <a:pt x="2131042" y="3333116"/>
                  </a:lnTo>
                  <a:lnTo>
                    <a:pt x="2106568" y="3341727"/>
                  </a:lnTo>
                  <a:lnTo>
                    <a:pt x="2089681" y="3341703"/>
                  </a:lnTo>
                  <a:lnTo>
                    <a:pt x="2084209" y="3347930"/>
                  </a:lnTo>
                  <a:lnTo>
                    <a:pt x="2083086" y="3347152"/>
                  </a:lnTo>
                  <a:lnTo>
                    <a:pt x="2047197" y="3351569"/>
                  </a:lnTo>
                  <a:lnTo>
                    <a:pt x="2009816" y="3355628"/>
                  </a:lnTo>
                  <a:lnTo>
                    <a:pt x="1972929" y="3359124"/>
                  </a:lnTo>
                  <a:lnTo>
                    <a:pt x="1936499" y="3362102"/>
                  </a:lnTo>
                  <a:lnTo>
                    <a:pt x="1896211" y="3369468"/>
                  </a:lnTo>
                  <a:lnTo>
                    <a:pt x="1847078" y="3367662"/>
                  </a:lnTo>
                  <a:lnTo>
                    <a:pt x="1798547" y="3365169"/>
                  </a:lnTo>
                  <a:lnTo>
                    <a:pt x="1750530" y="3362091"/>
                  </a:lnTo>
                  <a:lnTo>
                    <a:pt x="1712477" y="3366916"/>
                  </a:lnTo>
                  <a:lnTo>
                    <a:pt x="1714699" y="3364387"/>
                  </a:lnTo>
                  <a:lnTo>
                    <a:pt x="1665500" y="3362655"/>
                  </a:lnTo>
                  <a:lnTo>
                    <a:pt x="1607342" y="3351878"/>
                  </a:lnTo>
                  <a:lnTo>
                    <a:pt x="1559307" y="3348822"/>
                  </a:lnTo>
                  <a:lnTo>
                    <a:pt x="1511856" y="3345101"/>
                  </a:lnTo>
                  <a:lnTo>
                    <a:pt x="1455452" y="3332329"/>
                  </a:lnTo>
                  <a:lnTo>
                    <a:pt x="1409175" y="3327271"/>
                  </a:lnTo>
                  <a:lnTo>
                    <a:pt x="1352591" y="3314703"/>
                  </a:lnTo>
                  <a:lnTo>
                    <a:pt x="1296922" y="3301095"/>
                  </a:lnTo>
                  <a:lnTo>
                    <a:pt x="1241657" y="3287026"/>
                  </a:lnTo>
                  <a:lnTo>
                    <a:pt x="1186774" y="3272522"/>
                  </a:lnTo>
                  <a:lnTo>
                    <a:pt x="1132251" y="3257610"/>
                  </a:lnTo>
                  <a:lnTo>
                    <a:pt x="1087602" y="3250700"/>
                  </a:lnTo>
                  <a:lnTo>
                    <a:pt x="1047436" y="3238689"/>
                  </a:lnTo>
                  <a:lnTo>
                    <a:pt x="967416" y="3214312"/>
                  </a:lnTo>
                  <a:lnTo>
                    <a:pt x="927289" y="3202256"/>
                  </a:lnTo>
                  <a:lnTo>
                    <a:pt x="897839" y="3197291"/>
                  </a:lnTo>
                  <a:lnTo>
                    <a:pt x="858504" y="3184334"/>
                  </a:lnTo>
                  <a:lnTo>
                    <a:pt x="828331" y="3180190"/>
                  </a:lnTo>
                  <a:lnTo>
                    <a:pt x="788209" y="3168130"/>
                  </a:lnTo>
                  <a:lnTo>
                    <a:pt x="742075" y="3162910"/>
                  </a:lnTo>
                  <a:lnTo>
                    <a:pt x="685734" y="3150066"/>
                  </a:lnTo>
                  <a:lnTo>
                    <a:pt x="628643" y="3138075"/>
                  </a:lnTo>
                  <a:lnTo>
                    <a:pt x="580259" y="3135415"/>
                  </a:lnTo>
                  <a:lnTo>
                    <a:pt x="530958" y="3133799"/>
                  </a:lnTo>
                  <a:lnTo>
                    <a:pt x="499452" y="3131173"/>
                  </a:lnTo>
                  <a:lnTo>
                    <a:pt x="467503" y="3129051"/>
                  </a:lnTo>
                  <a:lnTo>
                    <a:pt x="435007" y="3127551"/>
                  </a:lnTo>
                  <a:lnTo>
                    <a:pt x="401859" y="3126792"/>
                  </a:lnTo>
                  <a:lnTo>
                    <a:pt x="378203" y="3134472"/>
                  </a:lnTo>
                  <a:lnTo>
                    <a:pt x="344480" y="3134369"/>
                  </a:lnTo>
                  <a:lnTo>
                    <a:pt x="319763" y="3143256"/>
                  </a:lnTo>
                  <a:lnTo>
                    <a:pt x="294505" y="3152759"/>
                  </a:lnTo>
                  <a:lnTo>
                    <a:pt x="249907" y="3165030"/>
                  </a:lnTo>
                  <a:lnTo>
                    <a:pt x="204110" y="3178666"/>
                  </a:lnTo>
                  <a:lnTo>
                    <a:pt x="90637" y="3250074"/>
                  </a:lnTo>
                  <a:lnTo>
                    <a:pt x="3038" y="3311277"/>
                  </a:lnTo>
                  <a:close/>
                </a:path>
                <a:path w="4294505" h="4957445">
                  <a:moveTo>
                    <a:pt x="1410528" y="2132906"/>
                  </a:moveTo>
                  <a:lnTo>
                    <a:pt x="1334050" y="2219933"/>
                  </a:lnTo>
                  <a:lnTo>
                    <a:pt x="1319308" y="2255947"/>
                  </a:lnTo>
                  <a:lnTo>
                    <a:pt x="1305706" y="2290665"/>
                  </a:lnTo>
                  <a:lnTo>
                    <a:pt x="1294512" y="2322642"/>
                  </a:lnTo>
                  <a:lnTo>
                    <a:pt x="1306077" y="2367199"/>
                  </a:lnTo>
                  <a:lnTo>
                    <a:pt x="1308980" y="2383135"/>
                  </a:lnTo>
                  <a:lnTo>
                    <a:pt x="1312951" y="2397855"/>
                  </a:lnTo>
                  <a:lnTo>
                    <a:pt x="1317781" y="2411597"/>
                  </a:lnTo>
                  <a:lnTo>
                    <a:pt x="1332803" y="2432983"/>
                  </a:lnTo>
                  <a:lnTo>
                    <a:pt x="1338704" y="2445506"/>
                  </a:lnTo>
                  <a:lnTo>
                    <a:pt x="1354972" y="2465473"/>
                  </a:lnTo>
                  <a:lnTo>
                    <a:pt x="1362495" y="2476151"/>
                  </a:lnTo>
                  <a:lnTo>
                    <a:pt x="1380319" y="2494347"/>
                  </a:lnTo>
                  <a:lnTo>
                    <a:pt x="1418489" y="2527868"/>
                  </a:lnTo>
                  <a:lnTo>
                    <a:pt x="1450674" y="2548961"/>
                  </a:lnTo>
                  <a:lnTo>
                    <a:pt x="1495316" y="2575118"/>
                  </a:lnTo>
                  <a:lnTo>
                    <a:pt x="1532697" y="2590299"/>
                  </a:lnTo>
                  <a:lnTo>
                    <a:pt x="1593471" y="2617337"/>
                  </a:lnTo>
                  <a:lnTo>
                    <a:pt x="1637888" y="2624511"/>
                  </a:lnTo>
                  <a:lnTo>
                    <a:pt x="1694266" y="2637312"/>
                  </a:lnTo>
                  <a:lnTo>
                    <a:pt x="1752767" y="2647699"/>
                  </a:lnTo>
                  <a:lnTo>
                    <a:pt x="1801079" y="2650440"/>
                  </a:lnTo>
                  <a:lnTo>
                    <a:pt x="1850808" y="2651570"/>
                  </a:lnTo>
                  <a:lnTo>
                    <a:pt x="1901753" y="2651314"/>
                  </a:lnTo>
                  <a:lnTo>
                    <a:pt x="1944176" y="2641519"/>
                  </a:lnTo>
                  <a:lnTo>
                    <a:pt x="1996954" y="2639177"/>
                  </a:lnTo>
                  <a:lnTo>
                    <a:pt x="2054457" y="2631460"/>
                  </a:lnTo>
                  <a:lnTo>
                    <a:pt x="2103215" y="2614455"/>
                  </a:lnTo>
                  <a:lnTo>
                    <a:pt x="2220995" y="2595864"/>
                  </a:lnTo>
                  <a:lnTo>
                    <a:pt x="2229170" y="2586561"/>
                  </a:lnTo>
                  <a:lnTo>
                    <a:pt x="2264548" y="2584781"/>
                  </a:lnTo>
                  <a:lnTo>
                    <a:pt x="2272645" y="2575567"/>
                  </a:lnTo>
                  <a:lnTo>
                    <a:pt x="2310371" y="2571117"/>
                  </a:lnTo>
                  <a:lnTo>
                    <a:pt x="2347725" y="2567088"/>
                  </a:lnTo>
                  <a:lnTo>
                    <a:pt x="2384623" y="2563579"/>
                  </a:lnTo>
                  <a:lnTo>
                    <a:pt x="2420981" y="2560684"/>
                  </a:lnTo>
                  <a:lnTo>
                    <a:pt x="2421676" y="2559894"/>
                  </a:lnTo>
                  <a:lnTo>
                    <a:pt x="2441465" y="2556613"/>
                  </a:lnTo>
                  <a:lnTo>
                    <a:pt x="2460496" y="2554197"/>
                  </a:lnTo>
                  <a:lnTo>
                    <a:pt x="2479239" y="2552107"/>
                  </a:lnTo>
                  <a:lnTo>
                    <a:pt x="2507224" y="2558741"/>
                  </a:lnTo>
                  <a:lnTo>
                    <a:pt x="2523975" y="2558918"/>
                  </a:lnTo>
                  <a:lnTo>
                    <a:pt x="2572537" y="2561375"/>
                  </a:lnTo>
                  <a:lnTo>
                    <a:pt x="2597546" y="2571395"/>
                  </a:lnTo>
                  <a:lnTo>
                    <a:pt x="2600259" y="2568307"/>
                  </a:lnTo>
                  <a:lnTo>
                    <a:pt x="2612337" y="2573802"/>
                  </a:lnTo>
                  <a:lnTo>
                    <a:pt x="2623688" y="2580125"/>
                  </a:lnTo>
                  <a:lnTo>
                    <a:pt x="2625376" y="2578205"/>
                  </a:lnTo>
                  <a:lnTo>
                    <a:pt x="2636485" y="2584802"/>
                  </a:lnTo>
                  <a:lnTo>
                    <a:pt x="2637945" y="2583141"/>
                  </a:lnTo>
                  <a:lnTo>
                    <a:pt x="2648596" y="2590260"/>
                  </a:lnTo>
                  <a:lnTo>
                    <a:pt x="2659108" y="2597537"/>
                  </a:lnTo>
                  <a:lnTo>
                    <a:pt x="2660150" y="2596351"/>
                  </a:lnTo>
                  <a:lnTo>
                    <a:pt x="2669898" y="2604498"/>
                  </a:lnTo>
                  <a:lnTo>
                    <a:pt x="2679507" y="2612802"/>
                  </a:lnTo>
                  <a:lnTo>
                    <a:pt x="2678952" y="2613434"/>
                  </a:lnTo>
                  <a:lnTo>
                    <a:pt x="2688005" y="2622371"/>
                  </a:lnTo>
                  <a:lnTo>
                    <a:pt x="2686894" y="2623636"/>
                  </a:lnTo>
                  <a:lnTo>
                    <a:pt x="2695601" y="2632967"/>
                  </a:lnTo>
                  <a:lnTo>
                    <a:pt x="2693656" y="2635180"/>
                  </a:lnTo>
                  <a:lnTo>
                    <a:pt x="2701876" y="2645065"/>
                  </a:lnTo>
                  <a:lnTo>
                    <a:pt x="2698959" y="2648384"/>
                  </a:lnTo>
                  <a:lnTo>
                    <a:pt x="2705999" y="2659612"/>
                  </a:lnTo>
                  <a:lnTo>
                    <a:pt x="2703221" y="2662773"/>
                  </a:lnTo>
                  <a:lnTo>
                    <a:pt x="2709844" y="2674476"/>
                  </a:lnTo>
                  <a:lnTo>
                    <a:pt x="2706657" y="2678103"/>
                  </a:lnTo>
                  <a:lnTo>
                    <a:pt x="2712899" y="2690239"/>
                  </a:lnTo>
                  <a:lnTo>
                    <a:pt x="2709511" y="2694095"/>
                  </a:lnTo>
                  <a:lnTo>
                    <a:pt x="2715590" y="2706416"/>
                  </a:lnTo>
                  <a:lnTo>
                    <a:pt x="2709940" y="2712846"/>
                  </a:lnTo>
                  <a:lnTo>
                    <a:pt x="2713680" y="2727829"/>
                  </a:lnTo>
                  <a:lnTo>
                    <a:pt x="2717276" y="2742976"/>
                  </a:lnTo>
                  <a:lnTo>
                    <a:pt x="2711196" y="2749894"/>
                  </a:lnTo>
                  <a:lnTo>
                    <a:pt x="2713065" y="2767006"/>
                  </a:lnTo>
                  <a:lnTo>
                    <a:pt x="2714798" y="2784274"/>
                  </a:lnTo>
                  <a:lnTo>
                    <a:pt x="2706847" y="2793321"/>
                  </a:lnTo>
                  <a:lnTo>
                    <a:pt x="2708286" y="2810923"/>
                  </a:lnTo>
                  <a:lnTo>
                    <a:pt x="2698949" y="2821548"/>
                  </a:lnTo>
                  <a:lnTo>
                    <a:pt x="2699015" y="2840712"/>
                  </a:lnTo>
                  <a:lnTo>
                    <a:pt x="2698937" y="2860040"/>
                  </a:lnTo>
                  <a:lnTo>
                    <a:pt x="2679547" y="2882104"/>
                  </a:lnTo>
                  <a:lnTo>
                    <a:pt x="2679386" y="2901527"/>
                  </a:lnTo>
                  <a:lnTo>
                    <a:pt x="2669607" y="2912655"/>
                  </a:lnTo>
                  <a:lnTo>
                    <a:pt x="2669289" y="2932255"/>
                  </a:lnTo>
                  <a:lnTo>
                    <a:pt x="2636710" y="2969329"/>
                  </a:lnTo>
                  <a:lnTo>
                    <a:pt x="2635286" y="2990189"/>
                  </a:lnTo>
                  <a:lnTo>
                    <a:pt x="2789394" y="2814824"/>
                  </a:lnTo>
                  <a:lnTo>
                    <a:pt x="2792141" y="2792458"/>
                  </a:lnTo>
                  <a:lnTo>
                    <a:pt x="2796536" y="2748979"/>
                  </a:lnTo>
                  <a:lnTo>
                    <a:pt x="2794909" y="2712351"/>
                  </a:lnTo>
                  <a:lnTo>
                    <a:pt x="2786916" y="2644490"/>
                  </a:lnTo>
                  <a:lnTo>
                    <a:pt x="2769500" y="2606592"/>
                  </a:lnTo>
                  <a:lnTo>
                    <a:pt x="2749942" y="2571131"/>
                  </a:lnTo>
                  <a:lnTo>
                    <a:pt x="2723285" y="2543747"/>
                  </a:lnTo>
                  <a:lnTo>
                    <a:pt x="2681090" y="2514805"/>
                  </a:lnTo>
                  <a:lnTo>
                    <a:pt x="2643535" y="2499823"/>
                  </a:lnTo>
                  <a:lnTo>
                    <a:pt x="2602181" y="2489164"/>
                  </a:lnTo>
                  <a:lnTo>
                    <a:pt x="2558125" y="2481579"/>
                  </a:lnTo>
                  <a:lnTo>
                    <a:pt x="2512469" y="2475816"/>
                  </a:lnTo>
                  <a:lnTo>
                    <a:pt x="2495597" y="2475776"/>
                  </a:lnTo>
                  <a:lnTo>
                    <a:pt x="2478536" y="2475951"/>
                  </a:lnTo>
                  <a:lnTo>
                    <a:pt x="2461280" y="2476348"/>
                  </a:lnTo>
                  <a:lnTo>
                    <a:pt x="2443822" y="2476975"/>
                  </a:lnTo>
                  <a:lnTo>
                    <a:pt x="2429699" y="2473807"/>
                  </a:lnTo>
                  <a:lnTo>
                    <a:pt x="2424768" y="2479418"/>
                  </a:lnTo>
                  <a:lnTo>
                    <a:pt x="2412728" y="2473879"/>
                  </a:lnTo>
                  <a:lnTo>
                    <a:pt x="2408075" y="2479174"/>
                  </a:lnTo>
                  <a:lnTo>
                    <a:pt x="2353046" y="2484076"/>
                  </a:lnTo>
                  <a:lnTo>
                    <a:pt x="2296881" y="2490272"/>
                  </a:lnTo>
                  <a:lnTo>
                    <a:pt x="2249453" y="2505763"/>
                  </a:lnTo>
                  <a:lnTo>
                    <a:pt x="2192016" y="2513405"/>
                  </a:lnTo>
                  <a:lnTo>
                    <a:pt x="2143984" y="2529584"/>
                  </a:lnTo>
                  <a:lnTo>
                    <a:pt x="2086611" y="2537154"/>
                  </a:lnTo>
                  <a:lnTo>
                    <a:pt x="2089389" y="2533992"/>
                  </a:lnTo>
                  <a:lnTo>
                    <a:pt x="2045431" y="2545536"/>
                  </a:lnTo>
                  <a:lnTo>
                    <a:pt x="2002000" y="2556479"/>
                  </a:lnTo>
                  <a:lnTo>
                    <a:pt x="1949668" y="2558312"/>
                  </a:lnTo>
                  <a:lnTo>
                    <a:pt x="1907624" y="2567678"/>
                  </a:lnTo>
                  <a:lnTo>
                    <a:pt x="1874968" y="2566359"/>
                  </a:lnTo>
                  <a:lnTo>
                    <a:pt x="1842666" y="2564638"/>
                  </a:lnTo>
                  <a:lnTo>
                    <a:pt x="1820334" y="2570812"/>
                  </a:lnTo>
                  <a:lnTo>
                    <a:pt x="1788898" y="2568105"/>
                  </a:lnTo>
                  <a:lnTo>
                    <a:pt x="1760118" y="2562378"/>
                  </a:lnTo>
                  <a:lnTo>
                    <a:pt x="1741268" y="2564589"/>
                  </a:lnTo>
                  <a:lnTo>
                    <a:pt x="1713268" y="2557972"/>
                  </a:lnTo>
                  <a:lnTo>
                    <a:pt x="1695199" y="2559294"/>
                  </a:lnTo>
                  <a:lnTo>
                    <a:pt x="1668942" y="2550695"/>
                  </a:lnTo>
                  <a:lnTo>
                    <a:pt x="1652647" y="2549998"/>
                  </a:lnTo>
                  <a:lnTo>
                    <a:pt x="1627216" y="2540459"/>
                  </a:lnTo>
                  <a:lnTo>
                    <a:pt x="1602170" y="2530482"/>
                  </a:lnTo>
                  <a:lnTo>
                    <a:pt x="1588035" y="2527327"/>
                  </a:lnTo>
                  <a:lnTo>
                    <a:pt x="1564661" y="2515447"/>
                  </a:lnTo>
                  <a:lnTo>
                    <a:pt x="1551139" y="2511596"/>
                  </a:lnTo>
                  <a:lnTo>
                    <a:pt x="1537942" y="2507373"/>
                  </a:lnTo>
                  <a:lnTo>
                    <a:pt x="1526280" y="2501405"/>
                  </a:lnTo>
                  <a:lnTo>
                    <a:pt x="1505312" y="2486787"/>
                  </a:lnTo>
                  <a:lnTo>
                    <a:pt x="1494118" y="2480285"/>
                  </a:lnTo>
                  <a:lnTo>
                    <a:pt x="1483159" y="2473517"/>
                  </a:lnTo>
                  <a:lnTo>
                    <a:pt x="1482405" y="2474375"/>
                  </a:lnTo>
                  <a:lnTo>
                    <a:pt x="1472274" y="2466665"/>
                  </a:lnTo>
                  <a:lnTo>
                    <a:pt x="1462312" y="2458761"/>
                  </a:lnTo>
                  <a:lnTo>
                    <a:pt x="1452526" y="2450658"/>
                  </a:lnTo>
                  <a:lnTo>
                    <a:pt x="1443134" y="2442107"/>
                  </a:lnTo>
                  <a:lnTo>
                    <a:pt x="1443385" y="2441820"/>
                  </a:lnTo>
                  <a:lnTo>
                    <a:pt x="1434228" y="2433002"/>
                  </a:lnTo>
                  <a:lnTo>
                    <a:pt x="1425226" y="2424007"/>
                  </a:lnTo>
                  <a:lnTo>
                    <a:pt x="1426019" y="2423104"/>
                  </a:lnTo>
                  <a:lnTo>
                    <a:pt x="1417396" y="2413677"/>
                  </a:lnTo>
                  <a:lnTo>
                    <a:pt x="1408891" y="2404117"/>
                  </a:lnTo>
                  <a:lnTo>
                    <a:pt x="1410035" y="2402814"/>
                  </a:lnTo>
                  <a:lnTo>
                    <a:pt x="1401786" y="2392963"/>
                  </a:lnTo>
                  <a:lnTo>
                    <a:pt x="1403161" y="2391398"/>
                  </a:lnTo>
                  <a:lnTo>
                    <a:pt x="1395087" y="2381346"/>
                  </a:lnTo>
                  <a:lnTo>
                    <a:pt x="1396651" y="2379567"/>
                  </a:lnTo>
                  <a:lnTo>
                    <a:pt x="1388766" y="2369300"/>
                  </a:lnTo>
                  <a:lnTo>
                    <a:pt x="1390505" y="2367321"/>
                  </a:lnTo>
                  <a:lnTo>
                    <a:pt x="1382796" y="2356855"/>
                  </a:lnTo>
                  <a:lnTo>
                    <a:pt x="1385974" y="2353238"/>
                  </a:lnTo>
                  <a:lnTo>
                    <a:pt x="1377823" y="2343274"/>
                  </a:lnTo>
                  <a:lnTo>
                    <a:pt x="1383657" y="2336636"/>
                  </a:lnTo>
                  <a:lnTo>
                    <a:pt x="1377867" y="2323985"/>
                  </a:lnTo>
                  <a:lnTo>
                    <a:pt x="1384048" y="2316951"/>
                  </a:lnTo>
                  <a:lnTo>
                    <a:pt x="1377703" y="2304933"/>
                  </a:lnTo>
                  <a:lnTo>
                    <a:pt x="1394301" y="2286045"/>
                  </a:lnTo>
                  <a:lnTo>
                    <a:pt x="1388233" y="2273710"/>
                  </a:lnTo>
                  <a:lnTo>
                    <a:pt x="1597132" y="2035998"/>
                  </a:lnTo>
                  <a:lnTo>
                    <a:pt x="1562316" y="2056376"/>
                  </a:lnTo>
                  <a:lnTo>
                    <a:pt x="1517355" y="2069061"/>
                  </a:lnTo>
                  <a:lnTo>
                    <a:pt x="1444983" y="2112937"/>
                  </a:lnTo>
                  <a:lnTo>
                    <a:pt x="1410528" y="2132906"/>
                  </a:lnTo>
                  <a:close/>
                </a:path>
                <a:path w="4294505" h="4957445">
                  <a:moveTo>
                    <a:pt x="2083086" y="3347152"/>
                  </a:moveTo>
                  <a:lnTo>
                    <a:pt x="2084209" y="3347930"/>
                  </a:lnTo>
                  <a:lnTo>
                    <a:pt x="2085112" y="3346902"/>
                  </a:lnTo>
                  <a:lnTo>
                    <a:pt x="2083086" y="3347152"/>
                  </a:lnTo>
                  <a:close/>
                </a:path>
                <a:path w="4294505" h="4957445">
                  <a:moveTo>
                    <a:pt x="2075186" y="3341683"/>
                  </a:moveTo>
                  <a:lnTo>
                    <a:pt x="2083086" y="3347152"/>
                  </a:lnTo>
                  <a:lnTo>
                    <a:pt x="2085112" y="3346902"/>
                  </a:lnTo>
                  <a:lnTo>
                    <a:pt x="2089681" y="3341703"/>
                  </a:lnTo>
                  <a:lnTo>
                    <a:pt x="2075186" y="3341683"/>
                  </a:lnTo>
                  <a:close/>
                </a:path>
                <a:path w="4294505" h="4957445">
                  <a:moveTo>
                    <a:pt x="2073697" y="3340653"/>
                  </a:moveTo>
                  <a:lnTo>
                    <a:pt x="2072794" y="3341680"/>
                  </a:lnTo>
                  <a:lnTo>
                    <a:pt x="2075186" y="3341683"/>
                  </a:lnTo>
                  <a:lnTo>
                    <a:pt x="2073697" y="3340653"/>
                  </a:lnTo>
                  <a:close/>
                </a:path>
                <a:path w="4294505" h="4957445">
                  <a:moveTo>
                    <a:pt x="1597132" y="2035998"/>
                  </a:moveTo>
                  <a:lnTo>
                    <a:pt x="1443124" y="2211248"/>
                  </a:lnTo>
                  <a:lnTo>
                    <a:pt x="1460354" y="2210881"/>
                  </a:lnTo>
                  <a:lnTo>
                    <a:pt x="1489078" y="2178195"/>
                  </a:lnTo>
                  <a:lnTo>
                    <a:pt x="1511910" y="2171453"/>
                  </a:lnTo>
                  <a:lnTo>
                    <a:pt x="1525058" y="2156491"/>
                  </a:lnTo>
                  <a:lnTo>
                    <a:pt x="1547623" y="2150053"/>
                  </a:lnTo>
                  <a:lnTo>
                    <a:pt x="1576073" y="2136918"/>
                  </a:lnTo>
                  <a:lnTo>
                    <a:pt x="1659744" y="2099423"/>
                  </a:lnTo>
                  <a:lnTo>
                    <a:pt x="1703709" y="2087871"/>
                  </a:lnTo>
                  <a:lnTo>
                    <a:pt x="1747193" y="2076868"/>
                  </a:lnTo>
                  <a:lnTo>
                    <a:pt x="1833080" y="2056090"/>
                  </a:lnTo>
                  <a:lnTo>
                    <a:pt x="2006139" y="2013074"/>
                  </a:lnTo>
                  <a:lnTo>
                    <a:pt x="2007042" y="2012046"/>
                  </a:lnTo>
                  <a:lnTo>
                    <a:pt x="2050117" y="2001508"/>
                  </a:lnTo>
                  <a:lnTo>
                    <a:pt x="2102530" y="1999583"/>
                  </a:lnTo>
                  <a:lnTo>
                    <a:pt x="2145260" y="1989438"/>
                  </a:lnTo>
                  <a:lnTo>
                    <a:pt x="2241581" y="1976026"/>
                  </a:lnTo>
                  <a:lnTo>
                    <a:pt x="2285945" y="1964021"/>
                  </a:lnTo>
                  <a:lnTo>
                    <a:pt x="2330712" y="1951557"/>
                  </a:lnTo>
                  <a:lnTo>
                    <a:pt x="2376059" y="1938433"/>
                  </a:lnTo>
                  <a:lnTo>
                    <a:pt x="2433967" y="1930255"/>
                  </a:lnTo>
                  <a:lnTo>
                    <a:pt x="2483214" y="1912693"/>
                  </a:lnTo>
                  <a:lnTo>
                    <a:pt x="2533360" y="1894109"/>
                  </a:lnTo>
                  <a:lnTo>
                    <a:pt x="2574883" y="1866097"/>
                  </a:lnTo>
                  <a:lnTo>
                    <a:pt x="2624207" y="1848448"/>
                  </a:lnTo>
                  <a:lnTo>
                    <a:pt x="2786643" y="1740563"/>
                  </a:lnTo>
                  <a:lnTo>
                    <a:pt x="2828976" y="1711630"/>
                  </a:lnTo>
                  <a:lnTo>
                    <a:pt x="2861986" y="1674067"/>
                  </a:lnTo>
                  <a:lnTo>
                    <a:pt x="2947535" y="1615195"/>
                  </a:lnTo>
                  <a:lnTo>
                    <a:pt x="3198544" y="1329564"/>
                  </a:lnTo>
                  <a:lnTo>
                    <a:pt x="3221609" y="1284078"/>
                  </a:lnTo>
                  <a:lnTo>
                    <a:pt x="3286745" y="1209957"/>
                  </a:lnTo>
                  <a:lnTo>
                    <a:pt x="3309752" y="1164538"/>
                  </a:lnTo>
                  <a:lnTo>
                    <a:pt x="3365298" y="1082091"/>
                  </a:lnTo>
                  <a:lnTo>
                    <a:pt x="3429574" y="1008949"/>
                  </a:lnTo>
                  <a:lnTo>
                    <a:pt x="3451769" y="964453"/>
                  </a:lnTo>
                  <a:lnTo>
                    <a:pt x="4282588" y="19035"/>
                  </a:lnTo>
                  <a:lnTo>
                    <a:pt x="4274437" y="9072"/>
                  </a:lnTo>
                  <a:lnTo>
                    <a:pt x="4263401" y="2390"/>
                  </a:lnTo>
                  <a:lnTo>
                    <a:pt x="2933643" y="1515570"/>
                  </a:lnTo>
                  <a:lnTo>
                    <a:pt x="2903005" y="1531194"/>
                  </a:lnTo>
                  <a:lnTo>
                    <a:pt x="2872322" y="1566109"/>
                  </a:lnTo>
                  <a:lnTo>
                    <a:pt x="2832202" y="1592524"/>
                  </a:lnTo>
                  <a:lnTo>
                    <a:pt x="2801733" y="1627195"/>
                  </a:lnTo>
                  <a:lnTo>
                    <a:pt x="2682476" y="1705185"/>
                  </a:lnTo>
                  <a:lnTo>
                    <a:pt x="2681504" y="1706291"/>
                  </a:lnTo>
                  <a:lnTo>
                    <a:pt x="2533201" y="1798094"/>
                  </a:lnTo>
                  <a:lnTo>
                    <a:pt x="2482670" y="1817117"/>
                  </a:lnTo>
                  <a:lnTo>
                    <a:pt x="2457753" y="1826231"/>
                  </a:lnTo>
                  <a:lnTo>
                    <a:pt x="2442565" y="1843515"/>
                  </a:lnTo>
                  <a:lnTo>
                    <a:pt x="2402411" y="1850729"/>
                  </a:lnTo>
                  <a:lnTo>
                    <a:pt x="2362693" y="1857447"/>
                  </a:lnTo>
                  <a:lnTo>
                    <a:pt x="2332919" y="1872088"/>
                  </a:lnTo>
                  <a:lnTo>
                    <a:pt x="2293977" y="1877924"/>
                  </a:lnTo>
                  <a:lnTo>
                    <a:pt x="2207022" y="1899917"/>
                  </a:lnTo>
                  <a:lnTo>
                    <a:pt x="2111100" y="1912874"/>
                  </a:lnTo>
                  <a:lnTo>
                    <a:pt x="2067884" y="1923573"/>
                  </a:lnTo>
                  <a:lnTo>
                    <a:pt x="2014901" y="1926147"/>
                  </a:lnTo>
                  <a:lnTo>
                    <a:pt x="1927460" y="1948693"/>
                  </a:lnTo>
                  <a:lnTo>
                    <a:pt x="1837324" y="1974304"/>
                  </a:lnTo>
                  <a:lnTo>
                    <a:pt x="1782492" y="1978982"/>
                  </a:lnTo>
                  <a:lnTo>
                    <a:pt x="1690881" y="2006274"/>
                  </a:lnTo>
                  <a:lnTo>
                    <a:pt x="1644331" y="2020766"/>
                  </a:lnTo>
                  <a:lnTo>
                    <a:pt x="1597132" y="2035998"/>
                  </a:lnTo>
                  <a:close/>
                </a:path>
                <a:path w="4294505" h="4957445">
                  <a:moveTo>
                    <a:pt x="1404817" y="3324748"/>
                  </a:moveTo>
                  <a:lnTo>
                    <a:pt x="1408689" y="3327824"/>
                  </a:lnTo>
                  <a:lnTo>
                    <a:pt x="1409175" y="3327271"/>
                  </a:lnTo>
                  <a:lnTo>
                    <a:pt x="1404817" y="3324748"/>
                  </a:lnTo>
                  <a:close/>
                </a:path>
                <a:path w="4294505" h="4957445">
                  <a:moveTo>
                    <a:pt x="4282588" y="19035"/>
                  </a:moveTo>
                  <a:lnTo>
                    <a:pt x="3992092" y="349601"/>
                  </a:lnTo>
                  <a:lnTo>
                    <a:pt x="4034590" y="320480"/>
                  </a:lnTo>
                  <a:lnTo>
                    <a:pt x="4133427" y="208010"/>
                  </a:lnTo>
                  <a:lnTo>
                    <a:pt x="4175899" y="178918"/>
                  </a:lnTo>
                  <a:lnTo>
                    <a:pt x="4293959" y="44574"/>
                  </a:lnTo>
                  <a:lnTo>
                    <a:pt x="4290739" y="28999"/>
                  </a:lnTo>
                  <a:lnTo>
                    <a:pt x="4282588" y="19035"/>
                  </a:lnTo>
                  <a:close/>
                </a:path>
                <a:path w="4294505" h="4957445">
                  <a:moveTo>
                    <a:pt x="1398733" y="3319914"/>
                  </a:moveTo>
                  <a:lnTo>
                    <a:pt x="1397969" y="3320784"/>
                  </a:lnTo>
                  <a:lnTo>
                    <a:pt x="1404817" y="3324748"/>
                  </a:lnTo>
                  <a:lnTo>
                    <a:pt x="1398733" y="3319914"/>
                  </a:lnTo>
                  <a:close/>
                </a:path>
                <a:path w="4294505" h="4957445">
                  <a:moveTo>
                    <a:pt x="4230886" y="913"/>
                  </a:moveTo>
                  <a:lnTo>
                    <a:pt x="3189682" y="1185735"/>
                  </a:lnTo>
                  <a:lnTo>
                    <a:pt x="3170126" y="1227227"/>
                  </a:lnTo>
                  <a:lnTo>
                    <a:pt x="3111903" y="1293481"/>
                  </a:lnTo>
                  <a:lnTo>
                    <a:pt x="3090398" y="1337192"/>
                  </a:lnTo>
                  <a:lnTo>
                    <a:pt x="4263401" y="2390"/>
                  </a:lnTo>
                  <a:lnTo>
                    <a:pt x="4248595" y="0"/>
                  </a:lnTo>
                  <a:lnTo>
                    <a:pt x="4230886" y="913"/>
                  </a:lnTo>
                  <a:close/>
                </a:path>
                <a:path w="4294505" h="4957445">
                  <a:moveTo>
                    <a:pt x="4144228" y="80284"/>
                  </a:moveTo>
                  <a:lnTo>
                    <a:pt x="3303728" y="1036719"/>
                  </a:lnTo>
                  <a:lnTo>
                    <a:pt x="3250264" y="1116797"/>
                  </a:lnTo>
                  <a:lnTo>
                    <a:pt x="4187228" y="50593"/>
                  </a:lnTo>
                  <a:lnTo>
                    <a:pt x="4144228" y="80284"/>
                  </a:lnTo>
                  <a:close/>
                </a:path>
                <a:path w="4294505" h="4957445">
                  <a:moveTo>
                    <a:pt x="4000774" y="224287"/>
                  </a:moveTo>
                  <a:lnTo>
                    <a:pt x="3357227" y="956601"/>
                  </a:lnTo>
                  <a:lnTo>
                    <a:pt x="3335239" y="1000861"/>
                  </a:lnTo>
                  <a:lnTo>
                    <a:pt x="4043803" y="194562"/>
                  </a:lnTo>
                  <a:lnTo>
                    <a:pt x="4000774" y="224287"/>
                  </a:lnTo>
                  <a:close/>
                </a:path>
                <a:path w="4294505" h="4957445">
                  <a:moveTo>
                    <a:pt x="3790183" y="444687"/>
                  </a:moveTo>
                  <a:lnTo>
                    <a:pt x="3477701" y="800271"/>
                  </a:lnTo>
                  <a:lnTo>
                    <a:pt x="3451981" y="848778"/>
                  </a:lnTo>
                  <a:lnTo>
                    <a:pt x="3833242" y="414927"/>
                  </a:lnTo>
                  <a:lnTo>
                    <a:pt x="3790183" y="444687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90556" y="2588423"/>
              <a:ext cx="1626235" cy="1380490"/>
            </a:xfrm>
            <a:custGeom>
              <a:avLst/>
              <a:gdLst/>
              <a:ahLst/>
              <a:cxnLst/>
              <a:rect l="l" t="t" r="r" b="b"/>
              <a:pathLst>
                <a:path w="1626235" h="1380489">
                  <a:moveTo>
                    <a:pt x="0" y="1380280"/>
                  </a:moveTo>
                  <a:lnTo>
                    <a:pt x="805159" y="0"/>
                  </a:lnTo>
                  <a:lnTo>
                    <a:pt x="1625762" y="1375012"/>
                  </a:lnTo>
                  <a:lnTo>
                    <a:pt x="0" y="1380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630667" y="2255689"/>
              <a:ext cx="2344420" cy="1950085"/>
            </a:xfrm>
            <a:custGeom>
              <a:avLst/>
              <a:gdLst/>
              <a:ahLst/>
              <a:cxnLst/>
              <a:rect l="l" t="t" r="r" b="b"/>
              <a:pathLst>
                <a:path w="2344420" h="1950085">
                  <a:moveTo>
                    <a:pt x="2259581" y="1949956"/>
                  </a:moveTo>
                  <a:lnTo>
                    <a:pt x="57155" y="1949298"/>
                  </a:lnTo>
                  <a:lnTo>
                    <a:pt x="24603" y="1928571"/>
                  </a:lnTo>
                  <a:lnTo>
                    <a:pt x="4540" y="1894242"/>
                  </a:lnTo>
                  <a:lnTo>
                    <a:pt x="0" y="1860257"/>
                  </a:lnTo>
                  <a:lnTo>
                    <a:pt x="1519" y="1843661"/>
                  </a:lnTo>
                  <a:lnTo>
                    <a:pt x="1063134" y="50329"/>
                  </a:lnTo>
                  <a:lnTo>
                    <a:pt x="1111129" y="11454"/>
                  </a:lnTo>
                  <a:lnTo>
                    <a:pt x="1169970" y="0"/>
                  </a:lnTo>
                  <a:lnTo>
                    <a:pt x="1175701" y="369"/>
                  </a:lnTo>
                  <a:lnTo>
                    <a:pt x="1230714" y="20838"/>
                  </a:lnTo>
                  <a:lnTo>
                    <a:pt x="1263860" y="53609"/>
                  </a:lnTo>
                  <a:lnTo>
                    <a:pt x="1432666" y="332733"/>
                  </a:lnTo>
                  <a:lnTo>
                    <a:pt x="1165064" y="332733"/>
                  </a:lnTo>
                  <a:lnTo>
                    <a:pt x="359905" y="1713014"/>
                  </a:lnTo>
                  <a:lnTo>
                    <a:pt x="2267419" y="1713014"/>
                  </a:lnTo>
                  <a:lnTo>
                    <a:pt x="2334481" y="1823902"/>
                  </a:lnTo>
                  <a:lnTo>
                    <a:pt x="2344261" y="1855359"/>
                  </a:lnTo>
                  <a:lnTo>
                    <a:pt x="2339800" y="1887288"/>
                  </a:lnTo>
                  <a:lnTo>
                    <a:pt x="2301646" y="1935599"/>
                  </a:lnTo>
                  <a:lnTo>
                    <a:pt x="2270654" y="1947417"/>
                  </a:lnTo>
                  <a:lnTo>
                    <a:pt x="2259581" y="1949956"/>
                  </a:lnTo>
                  <a:close/>
                </a:path>
                <a:path w="2344420" h="1950085">
                  <a:moveTo>
                    <a:pt x="2267419" y="1713014"/>
                  </a:moveTo>
                  <a:lnTo>
                    <a:pt x="359905" y="1713014"/>
                  </a:lnTo>
                  <a:lnTo>
                    <a:pt x="1985668" y="1707745"/>
                  </a:lnTo>
                  <a:lnTo>
                    <a:pt x="1165064" y="332733"/>
                  </a:lnTo>
                  <a:lnTo>
                    <a:pt x="1432667" y="332733"/>
                  </a:lnTo>
                  <a:lnTo>
                    <a:pt x="2267419" y="1713014"/>
                  </a:lnTo>
                  <a:close/>
                </a:path>
              </a:pathLst>
            </a:custGeom>
            <a:solidFill>
              <a:srgbClr val="E9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685483" y="2872787"/>
              <a:ext cx="240665" cy="1010919"/>
            </a:xfrm>
            <a:custGeom>
              <a:avLst/>
              <a:gdLst/>
              <a:ahLst/>
              <a:cxnLst/>
              <a:rect l="l" t="t" r="r" b="b"/>
              <a:pathLst>
                <a:path w="240664" h="1010920">
                  <a:moveTo>
                    <a:pt x="133731" y="1010443"/>
                  </a:moveTo>
                  <a:lnTo>
                    <a:pt x="80989" y="1001141"/>
                  </a:lnTo>
                  <a:lnTo>
                    <a:pt x="34363" y="959433"/>
                  </a:lnTo>
                  <a:lnTo>
                    <a:pt x="15584" y="902305"/>
                  </a:lnTo>
                  <a:lnTo>
                    <a:pt x="23911" y="862043"/>
                  </a:lnTo>
                  <a:lnTo>
                    <a:pt x="46377" y="828729"/>
                  </a:lnTo>
                  <a:lnTo>
                    <a:pt x="79206" y="805081"/>
                  </a:lnTo>
                  <a:lnTo>
                    <a:pt x="118621" y="793819"/>
                  </a:lnTo>
                  <a:lnTo>
                    <a:pt x="160846" y="797663"/>
                  </a:lnTo>
                  <a:lnTo>
                    <a:pt x="193444" y="813138"/>
                  </a:lnTo>
                  <a:lnTo>
                    <a:pt x="218675" y="837356"/>
                  </a:lnTo>
                  <a:lnTo>
                    <a:pt x="234898" y="868141"/>
                  </a:lnTo>
                  <a:lnTo>
                    <a:pt x="240472" y="903312"/>
                  </a:lnTo>
                  <a:lnTo>
                    <a:pt x="236895" y="932414"/>
                  </a:lnTo>
                  <a:lnTo>
                    <a:pt x="209497" y="979013"/>
                  </a:lnTo>
                  <a:lnTo>
                    <a:pt x="161436" y="1006440"/>
                  </a:lnTo>
                  <a:lnTo>
                    <a:pt x="133731" y="1010443"/>
                  </a:lnTo>
                  <a:close/>
                </a:path>
                <a:path w="240664" h="1010920">
                  <a:moveTo>
                    <a:pt x="117360" y="723810"/>
                  </a:moveTo>
                  <a:lnTo>
                    <a:pt x="78812" y="711577"/>
                  </a:lnTo>
                  <a:lnTo>
                    <a:pt x="45322" y="673949"/>
                  </a:lnTo>
                  <a:lnTo>
                    <a:pt x="33393" y="615124"/>
                  </a:lnTo>
                  <a:lnTo>
                    <a:pt x="28182" y="558399"/>
                  </a:lnTo>
                  <a:lnTo>
                    <a:pt x="22298" y="475543"/>
                  </a:lnTo>
                  <a:lnTo>
                    <a:pt x="14860" y="360612"/>
                  </a:lnTo>
                  <a:lnTo>
                    <a:pt x="7449" y="244030"/>
                  </a:lnTo>
                  <a:lnTo>
                    <a:pt x="2682" y="164719"/>
                  </a:lnTo>
                  <a:lnTo>
                    <a:pt x="290" y="114710"/>
                  </a:lnTo>
                  <a:lnTo>
                    <a:pt x="0" y="86029"/>
                  </a:lnTo>
                  <a:lnTo>
                    <a:pt x="1539" y="70705"/>
                  </a:lnTo>
                  <a:lnTo>
                    <a:pt x="21407" y="32005"/>
                  </a:lnTo>
                  <a:lnTo>
                    <a:pt x="80110" y="1830"/>
                  </a:lnTo>
                  <a:lnTo>
                    <a:pt x="122852" y="0"/>
                  </a:lnTo>
                  <a:lnTo>
                    <a:pt x="151231" y="3817"/>
                  </a:lnTo>
                  <a:lnTo>
                    <a:pt x="197002" y="24673"/>
                  </a:lnTo>
                  <a:lnTo>
                    <a:pt x="224610" y="56557"/>
                  </a:lnTo>
                  <a:lnTo>
                    <a:pt x="234995" y="110111"/>
                  </a:lnTo>
                  <a:lnTo>
                    <a:pt x="234314" y="133250"/>
                  </a:lnTo>
                  <a:lnTo>
                    <a:pt x="232458" y="176671"/>
                  </a:lnTo>
                  <a:lnTo>
                    <a:pt x="229697" y="235232"/>
                  </a:lnTo>
                  <a:lnTo>
                    <a:pt x="226298" y="303794"/>
                  </a:lnTo>
                  <a:lnTo>
                    <a:pt x="222529" y="377217"/>
                  </a:lnTo>
                  <a:lnTo>
                    <a:pt x="218658" y="450359"/>
                  </a:lnTo>
                  <a:lnTo>
                    <a:pt x="214952" y="518081"/>
                  </a:lnTo>
                  <a:lnTo>
                    <a:pt x="211681" y="575242"/>
                  </a:lnTo>
                  <a:lnTo>
                    <a:pt x="209112" y="616702"/>
                  </a:lnTo>
                  <a:lnTo>
                    <a:pt x="201049" y="663628"/>
                  </a:lnTo>
                  <a:lnTo>
                    <a:pt x="171476" y="704703"/>
                  </a:lnTo>
                  <a:lnTo>
                    <a:pt x="134356" y="722019"/>
                  </a:lnTo>
                  <a:lnTo>
                    <a:pt x="117360" y="72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29180" marR="5080" indent="-2317115">
              <a:lnSpc>
                <a:spcPct val="116700"/>
              </a:lnSpc>
              <a:spcBef>
                <a:spcPts val="95"/>
              </a:spcBef>
            </a:pPr>
            <a:r>
              <a:rPr dirty="0" spc="-120"/>
              <a:t>Layers</a:t>
            </a:r>
            <a:r>
              <a:rPr dirty="0" spc="-235"/>
              <a:t> </a:t>
            </a:r>
            <a:r>
              <a:rPr dirty="0" spc="280"/>
              <a:t>of</a:t>
            </a:r>
            <a:r>
              <a:rPr dirty="0" spc="-229"/>
              <a:t> </a:t>
            </a:r>
            <a:r>
              <a:rPr dirty="0" spc="200"/>
              <a:t>understanding/ </a:t>
            </a:r>
            <a:r>
              <a:rPr dirty="0" spc="204"/>
              <a:t>formulation</a:t>
            </a:r>
          </a:p>
        </p:txBody>
      </p:sp>
      <p:grpSp>
        <p:nvGrpSpPr>
          <p:cNvPr id="13" name="object 13" descr=""/>
          <p:cNvGrpSpPr/>
          <p:nvPr/>
        </p:nvGrpSpPr>
        <p:grpSpPr>
          <a:xfrm>
            <a:off x="3630667" y="2528911"/>
            <a:ext cx="11138535" cy="7345680"/>
            <a:chOff x="3630667" y="2528911"/>
            <a:chExt cx="11138535" cy="7345680"/>
          </a:xfrm>
        </p:grpSpPr>
        <p:sp>
          <p:nvSpPr>
            <p:cNvPr id="14" name="object 14" descr=""/>
            <p:cNvSpPr/>
            <p:nvPr/>
          </p:nvSpPr>
          <p:spPr>
            <a:xfrm>
              <a:off x="3990556" y="4999178"/>
              <a:ext cx="1626235" cy="1380490"/>
            </a:xfrm>
            <a:custGeom>
              <a:avLst/>
              <a:gdLst/>
              <a:ahLst/>
              <a:cxnLst/>
              <a:rect l="l" t="t" r="r" b="b"/>
              <a:pathLst>
                <a:path w="1626235" h="1380489">
                  <a:moveTo>
                    <a:pt x="0" y="1380280"/>
                  </a:moveTo>
                  <a:lnTo>
                    <a:pt x="805159" y="0"/>
                  </a:lnTo>
                  <a:lnTo>
                    <a:pt x="1625762" y="1375012"/>
                  </a:lnTo>
                  <a:lnTo>
                    <a:pt x="0" y="1380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630667" y="4666444"/>
              <a:ext cx="2344420" cy="1950085"/>
            </a:xfrm>
            <a:custGeom>
              <a:avLst/>
              <a:gdLst/>
              <a:ahLst/>
              <a:cxnLst/>
              <a:rect l="l" t="t" r="r" b="b"/>
              <a:pathLst>
                <a:path w="2344420" h="1950084">
                  <a:moveTo>
                    <a:pt x="2259581" y="1949956"/>
                  </a:moveTo>
                  <a:lnTo>
                    <a:pt x="57155" y="1949298"/>
                  </a:lnTo>
                  <a:lnTo>
                    <a:pt x="24603" y="1928571"/>
                  </a:lnTo>
                  <a:lnTo>
                    <a:pt x="4540" y="1894242"/>
                  </a:lnTo>
                  <a:lnTo>
                    <a:pt x="0" y="1860257"/>
                  </a:lnTo>
                  <a:lnTo>
                    <a:pt x="1519" y="1843661"/>
                  </a:lnTo>
                  <a:lnTo>
                    <a:pt x="1063134" y="50329"/>
                  </a:lnTo>
                  <a:lnTo>
                    <a:pt x="1111129" y="11454"/>
                  </a:lnTo>
                  <a:lnTo>
                    <a:pt x="1169970" y="0"/>
                  </a:lnTo>
                  <a:lnTo>
                    <a:pt x="1175701" y="369"/>
                  </a:lnTo>
                  <a:lnTo>
                    <a:pt x="1230714" y="20838"/>
                  </a:lnTo>
                  <a:lnTo>
                    <a:pt x="1263860" y="53609"/>
                  </a:lnTo>
                  <a:lnTo>
                    <a:pt x="1432666" y="332733"/>
                  </a:lnTo>
                  <a:lnTo>
                    <a:pt x="1165064" y="332733"/>
                  </a:lnTo>
                  <a:lnTo>
                    <a:pt x="359905" y="1713014"/>
                  </a:lnTo>
                  <a:lnTo>
                    <a:pt x="2267419" y="1713014"/>
                  </a:lnTo>
                  <a:lnTo>
                    <a:pt x="2334481" y="1823902"/>
                  </a:lnTo>
                  <a:lnTo>
                    <a:pt x="2344261" y="1855359"/>
                  </a:lnTo>
                  <a:lnTo>
                    <a:pt x="2339800" y="1887288"/>
                  </a:lnTo>
                  <a:lnTo>
                    <a:pt x="2301646" y="1935599"/>
                  </a:lnTo>
                  <a:lnTo>
                    <a:pt x="2270654" y="1947417"/>
                  </a:lnTo>
                  <a:lnTo>
                    <a:pt x="2259581" y="1949956"/>
                  </a:lnTo>
                  <a:close/>
                </a:path>
                <a:path w="2344420" h="1950084">
                  <a:moveTo>
                    <a:pt x="2267419" y="1713014"/>
                  </a:moveTo>
                  <a:lnTo>
                    <a:pt x="359905" y="1713014"/>
                  </a:lnTo>
                  <a:lnTo>
                    <a:pt x="1985668" y="1707745"/>
                  </a:lnTo>
                  <a:lnTo>
                    <a:pt x="1165064" y="332733"/>
                  </a:lnTo>
                  <a:lnTo>
                    <a:pt x="1432667" y="332733"/>
                  </a:lnTo>
                  <a:lnTo>
                    <a:pt x="2267419" y="1713014"/>
                  </a:lnTo>
                  <a:close/>
                </a:path>
              </a:pathLst>
            </a:custGeom>
            <a:solidFill>
              <a:srgbClr val="E9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685483" y="5283543"/>
              <a:ext cx="240665" cy="1010919"/>
            </a:xfrm>
            <a:custGeom>
              <a:avLst/>
              <a:gdLst/>
              <a:ahLst/>
              <a:cxnLst/>
              <a:rect l="l" t="t" r="r" b="b"/>
              <a:pathLst>
                <a:path w="240664" h="1010920">
                  <a:moveTo>
                    <a:pt x="133731" y="1010443"/>
                  </a:moveTo>
                  <a:lnTo>
                    <a:pt x="80989" y="1001141"/>
                  </a:lnTo>
                  <a:lnTo>
                    <a:pt x="34363" y="959433"/>
                  </a:lnTo>
                  <a:lnTo>
                    <a:pt x="15584" y="902305"/>
                  </a:lnTo>
                  <a:lnTo>
                    <a:pt x="23911" y="862043"/>
                  </a:lnTo>
                  <a:lnTo>
                    <a:pt x="46377" y="828729"/>
                  </a:lnTo>
                  <a:lnTo>
                    <a:pt x="79206" y="805081"/>
                  </a:lnTo>
                  <a:lnTo>
                    <a:pt x="118621" y="793819"/>
                  </a:lnTo>
                  <a:lnTo>
                    <a:pt x="160846" y="797663"/>
                  </a:lnTo>
                  <a:lnTo>
                    <a:pt x="193444" y="813138"/>
                  </a:lnTo>
                  <a:lnTo>
                    <a:pt x="218675" y="837356"/>
                  </a:lnTo>
                  <a:lnTo>
                    <a:pt x="234898" y="868141"/>
                  </a:lnTo>
                  <a:lnTo>
                    <a:pt x="240472" y="903312"/>
                  </a:lnTo>
                  <a:lnTo>
                    <a:pt x="236895" y="932414"/>
                  </a:lnTo>
                  <a:lnTo>
                    <a:pt x="209497" y="979013"/>
                  </a:lnTo>
                  <a:lnTo>
                    <a:pt x="161436" y="1006440"/>
                  </a:lnTo>
                  <a:lnTo>
                    <a:pt x="133731" y="1010443"/>
                  </a:lnTo>
                  <a:close/>
                </a:path>
                <a:path w="240664" h="1010920">
                  <a:moveTo>
                    <a:pt x="117360" y="723810"/>
                  </a:moveTo>
                  <a:lnTo>
                    <a:pt x="78812" y="711577"/>
                  </a:lnTo>
                  <a:lnTo>
                    <a:pt x="45322" y="673949"/>
                  </a:lnTo>
                  <a:lnTo>
                    <a:pt x="33393" y="615124"/>
                  </a:lnTo>
                  <a:lnTo>
                    <a:pt x="28182" y="558399"/>
                  </a:lnTo>
                  <a:lnTo>
                    <a:pt x="22298" y="475543"/>
                  </a:lnTo>
                  <a:lnTo>
                    <a:pt x="14860" y="360612"/>
                  </a:lnTo>
                  <a:lnTo>
                    <a:pt x="7449" y="244030"/>
                  </a:lnTo>
                  <a:lnTo>
                    <a:pt x="2682" y="164719"/>
                  </a:lnTo>
                  <a:lnTo>
                    <a:pt x="290" y="114710"/>
                  </a:lnTo>
                  <a:lnTo>
                    <a:pt x="0" y="86029"/>
                  </a:lnTo>
                  <a:lnTo>
                    <a:pt x="1539" y="70705"/>
                  </a:lnTo>
                  <a:lnTo>
                    <a:pt x="21407" y="32005"/>
                  </a:lnTo>
                  <a:lnTo>
                    <a:pt x="80110" y="1830"/>
                  </a:lnTo>
                  <a:lnTo>
                    <a:pt x="122852" y="0"/>
                  </a:lnTo>
                  <a:lnTo>
                    <a:pt x="151231" y="3817"/>
                  </a:lnTo>
                  <a:lnTo>
                    <a:pt x="197002" y="24673"/>
                  </a:lnTo>
                  <a:lnTo>
                    <a:pt x="224610" y="56557"/>
                  </a:lnTo>
                  <a:lnTo>
                    <a:pt x="234995" y="110111"/>
                  </a:lnTo>
                  <a:lnTo>
                    <a:pt x="234314" y="133250"/>
                  </a:lnTo>
                  <a:lnTo>
                    <a:pt x="232458" y="176671"/>
                  </a:lnTo>
                  <a:lnTo>
                    <a:pt x="229697" y="235232"/>
                  </a:lnTo>
                  <a:lnTo>
                    <a:pt x="226298" y="303794"/>
                  </a:lnTo>
                  <a:lnTo>
                    <a:pt x="222529" y="377217"/>
                  </a:lnTo>
                  <a:lnTo>
                    <a:pt x="218658" y="450359"/>
                  </a:lnTo>
                  <a:lnTo>
                    <a:pt x="214952" y="518081"/>
                  </a:lnTo>
                  <a:lnTo>
                    <a:pt x="211681" y="575242"/>
                  </a:lnTo>
                  <a:lnTo>
                    <a:pt x="209112" y="616702"/>
                  </a:lnTo>
                  <a:lnTo>
                    <a:pt x="201049" y="663628"/>
                  </a:lnTo>
                  <a:lnTo>
                    <a:pt x="171476" y="704703"/>
                  </a:lnTo>
                  <a:lnTo>
                    <a:pt x="134356" y="722019"/>
                  </a:lnTo>
                  <a:lnTo>
                    <a:pt x="117360" y="72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082506" y="7316842"/>
              <a:ext cx="1626235" cy="1380490"/>
            </a:xfrm>
            <a:custGeom>
              <a:avLst/>
              <a:gdLst/>
              <a:ahLst/>
              <a:cxnLst/>
              <a:rect l="l" t="t" r="r" b="b"/>
              <a:pathLst>
                <a:path w="1626235" h="1380490">
                  <a:moveTo>
                    <a:pt x="0" y="1380280"/>
                  </a:moveTo>
                  <a:lnTo>
                    <a:pt x="805159" y="0"/>
                  </a:lnTo>
                  <a:lnTo>
                    <a:pt x="1625762" y="1375012"/>
                  </a:lnTo>
                  <a:lnTo>
                    <a:pt x="0" y="1380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722617" y="6984108"/>
              <a:ext cx="2344420" cy="1950085"/>
            </a:xfrm>
            <a:custGeom>
              <a:avLst/>
              <a:gdLst/>
              <a:ahLst/>
              <a:cxnLst/>
              <a:rect l="l" t="t" r="r" b="b"/>
              <a:pathLst>
                <a:path w="2344420" h="1950084">
                  <a:moveTo>
                    <a:pt x="2259581" y="1949956"/>
                  </a:moveTo>
                  <a:lnTo>
                    <a:pt x="57155" y="1949298"/>
                  </a:lnTo>
                  <a:lnTo>
                    <a:pt x="24603" y="1928571"/>
                  </a:lnTo>
                  <a:lnTo>
                    <a:pt x="4540" y="1894242"/>
                  </a:lnTo>
                  <a:lnTo>
                    <a:pt x="0" y="1860257"/>
                  </a:lnTo>
                  <a:lnTo>
                    <a:pt x="1519" y="1843661"/>
                  </a:lnTo>
                  <a:lnTo>
                    <a:pt x="1063134" y="50329"/>
                  </a:lnTo>
                  <a:lnTo>
                    <a:pt x="1111129" y="11454"/>
                  </a:lnTo>
                  <a:lnTo>
                    <a:pt x="1169970" y="0"/>
                  </a:lnTo>
                  <a:lnTo>
                    <a:pt x="1175701" y="369"/>
                  </a:lnTo>
                  <a:lnTo>
                    <a:pt x="1230714" y="20838"/>
                  </a:lnTo>
                  <a:lnTo>
                    <a:pt x="1263860" y="53609"/>
                  </a:lnTo>
                  <a:lnTo>
                    <a:pt x="1432666" y="332733"/>
                  </a:lnTo>
                  <a:lnTo>
                    <a:pt x="1165064" y="332733"/>
                  </a:lnTo>
                  <a:lnTo>
                    <a:pt x="359905" y="1713014"/>
                  </a:lnTo>
                  <a:lnTo>
                    <a:pt x="2267419" y="1713014"/>
                  </a:lnTo>
                  <a:lnTo>
                    <a:pt x="2334481" y="1823902"/>
                  </a:lnTo>
                  <a:lnTo>
                    <a:pt x="2344261" y="1855359"/>
                  </a:lnTo>
                  <a:lnTo>
                    <a:pt x="2339800" y="1887288"/>
                  </a:lnTo>
                  <a:lnTo>
                    <a:pt x="2301646" y="1935599"/>
                  </a:lnTo>
                  <a:lnTo>
                    <a:pt x="2270654" y="1947417"/>
                  </a:lnTo>
                  <a:lnTo>
                    <a:pt x="2259581" y="1949956"/>
                  </a:lnTo>
                  <a:close/>
                </a:path>
                <a:path w="2344420" h="1950084">
                  <a:moveTo>
                    <a:pt x="2267419" y="1713014"/>
                  </a:moveTo>
                  <a:lnTo>
                    <a:pt x="359905" y="1713014"/>
                  </a:lnTo>
                  <a:lnTo>
                    <a:pt x="1985668" y="1707745"/>
                  </a:lnTo>
                  <a:lnTo>
                    <a:pt x="1165064" y="332733"/>
                  </a:lnTo>
                  <a:lnTo>
                    <a:pt x="1432667" y="332733"/>
                  </a:lnTo>
                  <a:lnTo>
                    <a:pt x="2267419" y="1713014"/>
                  </a:lnTo>
                  <a:close/>
                </a:path>
              </a:pathLst>
            </a:custGeom>
            <a:solidFill>
              <a:srgbClr val="E9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777434" y="7601207"/>
              <a:ext cx="240665" cy="1010919"/>
            </a:xfrm>
            <a:custGeom>
              <a:avLst/>
              <a:gdLst/>
              <a:ahLst/>
              <a:cxnLst/>
              <a:rect l="l" t="t" r="r" b="b"/>
              <a:pathLst>
                <a:path w="240664" h="1010920">
                  <a:moveTo>
                    <a:pt x="133731" y="1010443"/>
                  </a:moveTo>
                  <a:lnTo>
                    <a:pt x="80989" y="1001141"/>
                  </a:lnTo>
                  <a:lnTo>
                    <a:pt x="34363" y="959433"/>
                  </a:lnTo>
                  <a:lnTo>
                    <a:pt x="15584" y="902305"/>
                  </a:lnTo>
                  <a:lnTo>
                    <a:pt x="23911" y="862043"/>
                  </a:lnTo>
                  <a:lnTo>
                    <a:pt x="46377" y="828729"/>
                  </a:lnTo>
                  <a:lnTo>
                    <a:pt x="79206" y="805081"/>
                  </a:lnTo>
                  <a:lnTo>
                    <a:pt x="118621" y="793819"/>
                  </a:lnTo>
                  <a:lnTo>
                    <a:pt x="160846" y="797663"/>
                  </a:lnTo>
                  <a:lnTo>
                    <a:pt x="193444" y="813138"/>
                  </a:lnTo>
                  <a:lnTo>
                    <a:pt x="218675" y="837356"/>
                  </a:lnTo>
                  <a:lnTo>
                    <a:pt x="234898" y="868141"/>
                  </a:lnTo>
                  <a:lnTo>
                    <a:pt x="240472" y="903312"/>
                  </a:lnTo>
                  <a:lnTo>
                    <a:pt x="236895" y="932414"/>
                  </a:lnTo>
                  <a:lnTo>
                    <a:pt x="209497" y="979013"/>
                  </a:lnTo>
                  <a:lnTo>
                    <a:pt x="161436" y="1006440"/>
                  </a:lnTo>
                  <a:lnTo>
                    <a:pt x="133731" y="1010443"/>
                  </a:lnTo>
                  <a:close/>
                </a:path>
                <a:path w="240664" h="1010920">
                  <a:moveTo>
                    <a:pt x="117360" y="723810"/>
                  </a:moveTo>
                  <a:lnTo>
                    <a:pt x="78812" y="711577"/>
                  </a:lnTo>
                  <a:lnTo>
                    <a:pt x="45322" y="673949"/>
                  </a:lnTo>
                  <a:lnTo>
                    <a:pt x="33393" y="615124"/>
                  </a:lnTo>
                  <a:lnTo>
                    <a:pt x="28182" y="558399"/>
                  </a:lnTo>
                  <a:lnTo>
                    <a:pt x="22298" y="475543"/>
                  </a:lnTo>
                  <a:lnTo>
                    <a:pt x="14860" y="360612"/>
                  </a:lnTo>
                  <a:lnTo>
                    <a:pt x="7449" y="244030"/>
                  </a:lnTo>
                  <a:lnTo>
                    <a:pt x="2682" y="164719"/>
                  </a:lnTo>
                  <a:lnTo>
                    <a:pt x="290" y="114710"/>
                  </a:lnTo>
                  <a:lnTo>
                    <a:pt x="0" y="86029"/>
                  </a:lnTo>
                  <a:lnTo>
                    <a:pt x="1539" y="70705"/>
                  </a:lnTo>
                  <a:lnTo>
                    <a:pt x="21407" y="32005"/>
                  </a:lnTo>
                  <a:lnTo>
                    <a:pt x="80110" y="1830"/>
                  </a:lnTo>
                  <a:lnTo>
                    <a:pt x="122852" y="0"/>
                  </a:lnTo>
                  <a:lnTo>
                    <a:pt x="151231" y="3817"/>
                  </a:lnTo>
                  <a:lnTo>
                    <a:pt x="197002" y="24673"/>
                  </a:lnTo>
                  <a:lnTo>
                    <a:pt x="224610" y="56557"/>
                  </a:lnTo>
                  <a:lnTo>
                    <a:pt x="234995" y="110111"/>
                  </a:lnTo>
                  <a:lnTo>
                    <a:pt x="234314" y="133250"/>
                  </a:lnTo>
                  <a:lnTo>
                    <a:pt x="232458" y="176671"/>
                  </a:lnTo>
                  <a:lnTo>
                    <a:pt x="229697" y="235232"/>
                  </a:lnTo>
                  <a:lnTo>
                    <a:pt x="226298" y="303794"/>
                  </a:lnTo>
                  <a:lnTo>
                    <a:pt x="222529" y="377217"/>
                  </a:lnTo>
                  <a:lnTo>
                    <a:pt x="218658" y="450359"/>
                  </a:lnTo>
                  <a:lnTo>
                    <a:pt x="214952" y="518081"/>
                  </a:lnTo>
                  <a:lnTo>
                    <a:pt x="211681" y="575242"/>
                  </a:lnTo>
                  <a:lnTo>
                    <a:pt x="209112" y="616702"/>
                  </a:lnTo>
                  <a:lnTo>
                    <a:pt x="201049" y="663628"/>
                  </a:lnTo>
                  <a:lnTo>
                    <a:pt x="171476" y="704703"/>
                  </a:lnTo>
                  <a:lnTo>
                    <a:pt x="134356" y="722019"/>
                  </a:lnTo>
                  <a:lnTo>
                    <a:pt x="117360" y="72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925202" y="8256790"/>
              <a:ext cx="1626235" cy="1380490"/>
            </a:xfrm>
            <a:custGeom>
              <a:avLst/>
              <a:gdLst/>
              <a:ahLst/>
              <a:cxnLst/>
              <a:rect l="l" t="t" r="r" b="b"/>
              <a:pathLst>
                <a:path w="1626234" h="1380490">
                  <a:moveTo>
                    <a:pt x="0" y="1380280"/>
                  </a:moveTo>
                  <a:lnTo>
                    <a:pt x="805159" y="0"/>
                  </a:lnTo>
                  <a:lnTo>
                    <a:pt x="1625762" y="1375012"/>
                  </a:lnTo>
                  <a:lnTo>
                    <a:pt x="0" y="1380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565313" y="7924057"/>
              <a:ext cx="2344420" cy="1950085"/>
            </a:xfrm>
            <a:custGeom>
              <a:avLst/>
              <a:gdLst/>
              <a:ahLst/>
              <a:cxnLst/>
              <a:rect l="l" t="t" r="r" b="b"/>
              <a:pathLst>
                <a:path w="2344420" h="1950084">
                  <a:moveTo>
                    <a:pt x="2259581" y="1949956"/>
                  </a:moveTo>
                  <a:lnTo>
                    <a:pt x="57155" y="1949298"/>
                  </a:lnTo>
                  <a:lnTo>
                    <a:pt x="24603" y="1928571"/>
                  </a:lnTo>
                  <a:lnTo>
                    <a:pt x="4540" y="1894242"/>
                  </a:lnTo>
                  <a:lnTo>
                    <a:pt x="0" y="1860257"/>
                  </a:lnTo>
                  <a:lnTo>
                    <a:pt x="1519" y="1843661"/>
                  </a:lnTo>
                  <a:lnTo>
                    <a:pt x="1063134" y="50329"/>
                  </a:lnTo>
                  <a:lnTo>
                    <a:pt x="1111129" y="11454"/>
                  </a:lnTo>
                  <a:lnTo>
                    <a:pt x="1169970" y="0"/>
                  </a:lnTo>
                  <a:lnTo>
                    <a:pt x="1175701" y="369"/>
                  </a:lnTo>
                  <a:lnTo>
                    <a:pt x="1230714" y="20838"/>
                  </a:lnTo>
                  <a:lnTo>
                    <a:pt x="1263860" y="53609"/>
                  </a:lnTo>
                  <a:lnTo>
                    <a:pt x="1432666" y="332733"/>
                  </a:lnTo>
                  <a:lnTo>
                    <a:pt x="1165064" y="332733"/>
                  </a:lnTo>
                  <a:lnTo>
                    <a:pt x="359905" y="1713014"/>
                  </a:lnTo>
                  <a:lnTo>
                    <a:pt x="2267419" y="1713014"/>
                  </a:lnTo>
                  <a:lnTo>
                    <a:pt x="2334481" y="1823902"/>
                  </a:lnTo>
                  <a:lnTo>
                    <a:pt x="2344261" y="1855359"/>
                  </a:lnTo>
                  <a:lnTo>
                    <a:pt x="2339800" y="1887288"/>
                  </a:lnTo>
                  <a:lnTo>
                    <a:pt x="2301646" y="1935599"/>
                  </a:lnTo>
                  <a:lnTo>
                    <a:pt x="2270654" y="1947417"/>
                  </a:lnTo>
                  <a:lnTo>
                    <a:pt x="2259581" y="1949956"/>
                  </a:lnTo>
                  <a:close/>
                </a:path>
                <a:path w="2344420" h="1950084">
                  <a:moveTo>
                    <a:pt x="2267419" y="1713014"/>
                  </a:moveTo>
                  <a:lnTo>
                    <a:pt x="359905" y="1713014"/>
                  </a:lnTo>
                  <a:lnTo>
                    <a:pt x="1985668" y="1707745"/>
                  </a:lnTo>
                  <a:lnTo>
                    <a:pt x="1165064" y="332733"/>
                  </a:lnTo>
                  <a:lnTo>
                    <a:pt x="1432667" y="332733"/>
                  </a:lnTo>
                  <a:lnTo>
                    <a:pt x="2267419" y="1713014"/>
                  </a:lnTo>
                  <a:close/>
                </a:path>
              </a:pathLst>
            </a:custGeom>
            <a:solidFill>
              <a:srgbClr val="E9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620129" y="8541155"/>
              <a:ext cx="240665" cy="1010919"/>
            </a:xfrm>
            <a:custGeom>
              <a:avLst/>
              <a:gdLst/>
              <a:ahLst/>
              <a:cxnLst/>
              <a:rect l="l" t="t" r="r" b="b"/>
              <a:pathLst>
                <a:path w="240665" h="1010920">
                  <a:moveTo>
                    <a:pt x="133731" y="1010443"/>
                  </a:moveTo>
                  <a:lnTo>
                    <a:pt x="80989" y="1001141"/>
                  </a:lnTo>
                  <a:lnTo>
                    <a:pt x="34363" y="959433"/>
                  </a:lnTo>
                  <a:lnTo>
                    <a:pt x="15584" y="902305"/>
                  </a:lnTo>
                  <a:lnTo>
                    <a:pt x="23911" y="862043"/>
                  </a:lnTo>
                  <a:lnTo>
                    <a:pt x="46377" y="828729"/>
                  </a:lnTo>
                  <a:lnTo>
                    <a:pt x="79206" y="805081"/>
                  </a:lnTo>
                  <a:lnTo>
                    <a:pt x="118621" y="793819"/>
                  </a:lnTo>
                  <a:lnTo>
                    <a:pt x="160846" y="797663"/>
                  </a:lnTo>
                  <a:lnTo>
                    <a:pt x="193444" y="813138"/>
                  </a:lnTo>
                  <a:lnTo>
                    <a:pt x="218675" y="837356"/>
                  </a:lnTo>
                  <a:lnTo>
                    <a:pt x="234898" y="868141"/>
                  </a:lnTo>
                  <a:lnTo>
                    <a:pt x="240472" y="903312"/>
                  </a:lnTo>
                  <a:lnTo>
                    <a:pt x="236895" y="932414"/>
                  </a:lnTo>
                  <a:lnTo>
                    <a:pt x="209497" y="979013"/>
                  </a:lnTo>
                  <a:lnTo>
                    <a:pt x="161436" y="1006440"/>
                  </a:lnTo>
                  <a:lnTo>
                    <a:pt x="133731" y="1010443"/>
                  </a:lnTo>
                  <a:close/>
                </a:path>
                <a:path w="240665" h="1010920">
                  <a:moveTo>
                    <a:pt x="117360" y="723810"/>
                  </a:moveTo>
                  <a:lnTo>
                    <a:pt x="78812" y="711577"/>
                  </a:lnTo>
                  <a:lnTo>
                    <a:pt x="45322" y="673949"/>
                  </a:lnTo>
                  <a:lnTo>
                    <a:pt x="33393" y="615124"/>
                  </a:lnTo>
                  <a:lnTo>
                    <a:pt x="28182" y="558399"/>
                  </a:lnTo>
                  <a:lnTo>
                    <a:pt x="22298" y="475543"/>
                  </a:lnTo>
                  <a:lnTo>
                    <a:pt x="14860" y="360612"/>
                  </a:lnTo>
                  <a:lnTo>
                    <a:pt x="7449" y="244030"/>
                  </a:lnTo>
                  <a:lnTo>
                    <a:pt x="2682" y="164719"/>
                  </a:lnTo>
                  <a:lnTo>
                    <a:pt x="290" y="114710"/>
                  </a:lnTo>
                  <a:lnTo>
                    <a:pt x="0" y="86029"/>
                  </a:lnTo>
                  <a:lnTo>
                    <a:pt x="1539" y="70705"/>
                  </a:lnTo>
                  <a:lnTo>
                    <a:pt x="21407" y="32005"/>
                  </a:lnTo>
                  <a:lnTo>
                    <a:pt x="80110" y="1830"/>
                  </a:lnTo>
                  <a:lnTo>
                    <a:pt x="122852" y="0"/>
                  </a:lnTo>
                  <a:lnTo>
                    <a:pt x="151231" y="3817"/>
                  </a:lnTo>
                  <a:lnTo>
                    <a:pt x="197002" y="24673"/>
                  </a:lnTo>
                  <a:lnTo>
                    <a:pt x="224610" y="56557"/>
                  </a:lnTo>
                  <a:lnTo>
                    <a:pt x="234995" y="110111"/>
                  </a:lnTo>
                  <a:lnTo>
                    <a:pt x="234314" y="133250"/>
                  </a:lnTo>
                  <a:lnTo>
                    <a:pt x="232458" y="176671"/>
                  </a:lnTo>
                  <a:lnTo>
                    <a:pt x="229697" y="235232"/>
                  </a:lnTo>
                  <a:lnTo>
                    <a:pt x="226298" y="303794"/>
                  </a:lnTo>
                  <a:lnTo>
                    <a:pt x="222529" y="377217"/>
                  </a:lnTo>
                  <a:lnTo>
                    <a:pt x="218658" y="450359"/>
                  </a:lnTo>
                  <a:lnTo>
                    <a:pt x="214952" y="518081"/>
                  </a:lnTo>
                  <a:lnTo>
                    <a:pt x="211681" y="575242"/>
                  </a:lnTo>
                  <a:lnTo>
                    <a:pt x="209112" y="616702"/>
                  </a:lnTo>
                  <a:lnTo>
                    <a:pt x="201049" y="663628"/>
                  </a:lnTo>
                  <a:lnTo>
                    <a:pt x="171476" y="704703"/>
                  </a:lnTo>
                  <a:lnTo>
                    <a:pt x="134356" y="722019"/>
                  </a:lnTo>
                  <a:lnTo>
                    <a:pt x="117360" y="72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621126" y="8256790"/>
              <a:ext cx="1626235" cy="1380490"/>
            </a:xfrm>
            <a:custGeom>
              <a:avLst/>
              <a:gdLst/>
              <a:ahLst/>
              <a:cxnLst/>
              <a:rect l="l" t="t" r="r" b="b"/>
              <a:pathLst>
                <a:path w="1626234" h="1380490">
                  <a:moveTo>
                    <a:pt x="0" y="1380280"/>
                  </a:moveTo>
                  <a:lnTo>
                    <a:pt x="805159" y="0"/>
                  </a:lnTo>
                  <a:lnTo>
                    <a:pt x="1625762" y="1375012"/>
                  </a:lnTo>
                  <a:lnTo>
                    <a:pt x="0" y="1380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261237" y="7924057"/>
              <a:ext cx="2344420" cy="1950085"/>
            </a:xfrm>
            <a:custGeom>
              <a:avLst/>
              <a:gdLst/>
              <a:ahLst/>
              <a:cxnLst/>
              <a:rect l="l" t="t" r="r" b="b"/>
              <a:pathLst>
                <a:path w="2344420" h="1950084">
                  <a:moveTo>
                    <a:pt x="2259581" y="1949956"/>
                  </a:moveTo>
                  <a:lnTo>
                    <a:pt x="57155" y="1949298"/>
                  </a:lnTo>
                  <a:lnTo>
                    <a:pt x="24603" y="1928571"/>
                  </a:lnTo>
                  <a:lnTo>
                    <a:pt x="4540" y="1894242"/>
                  </a:lnTo>
                  <a:lnTo>
                    <a:pt x="0" y="1860257"/>
                  </a:lnTo>
                  <a:lnTo>
                    <a:pt x="1519" y="1843661"/>
                  </a:lnTo>
                  <a:lnTo>
                    <a:pt x="1063134" y="50329"/>
                  </a:lnTo>
                  <a:lnTo>
                    <a:pt x="1111129" y="11454"/>
                  </a:lnTo>
                  <a:lnTo>
                    <a:pt x="1169970" y="0"/>
                  </a:lnTo>
                  <a:lnTo>
                    <a:pt x="1175701" y="369"/>
                  </a:lnTo>
                  <a:lnTo>
                    <a:pt x="1230714" y="20838"/>
                  </a:lnTo>
                  <a:lnTo>
                    <a:pt x="1263860" y="53609"/>
                  </a:lnTo>
                  <a:lnTo>
                    <a:pt x="1432666" y="332733"/>
                  </a:lnTo>
                  <a:lnTo>
                    <a:pt x="1165064" y="332733"/>
                  </a:lnTo>
                  <a:lnTo>
                    <a:pt x="359905" y="1713014"/>
                  </a:lnTo>
                  <a:lnTo>
                    <a:pt x="2267419" y="1713014"/>
                  </a:lnTo>
                  <a:lnTo>
                    <a:pt x="2334481" y="1823902"/>
                  </a:lnTo>
                  <a:lnTo>
                    <a:pt x="2344261" y="1855359"/>
                  </a:lnTo>
                  <a:lnTo>
                    <a:pt x="2339800" y="1887288"/>
                  </a:lnTo>
                  <a:lnTo>
                    <a:pt x="2301646" y="1935599"/>
                  </a:lnTo>
                  <a:lnTo>
                    <a:pt x="2270654" y="1947417"/>
                  </a:lnTo>
                  <a:lnTo>
                    <a:pt x="2259581" y="1949956"/>
                  </a:lnTo>
                  <a:close/>
                </a:path>
                <a:path w="2344420" h="1950084">
                  <a:moveTo>
                    <a:pt x="2267419" y="1713014"/>
                  </a:moveTo>
                  <a:lnTo>
                    <a:pt x="359905" y="1713014"/>
                  </a:lnTo>
                  <a:lnTo>
                    <a:pt x="1985668" y="1707745"/>
                  </a:lnTo>
                  <a:lnTo>
                    <a:pt x="1165064" y="332733"/>
                  </a:lnTo>
                  <a:lnTo>
                    <a:pt x="1432667" y="332733"/>
                  </a:lnTo>
                  <a:lnTo>
                    <a:pt x="2267419" y="1713014"/>
                  </a:lnTo>
                  <a:close/>
                </a:path>
              </a:pathLst>
            </a:custGeom>
            <a:solidFill>
              <a:srgbClr val="E9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316053" y="8541155"/>
              <a:ext cx="240665" cy="1010919"/>
            </a:xfrm>
            <a:custGeom>
              <a:avLst/>
              <a:gdLst/>
              <a:ahLst/>
              <a:cxnLst/>
              <a:rect l="l" t="t" r="r" b="b"/>
              <a:pathLst>
                <a:path w="240665" h="1010920">
                  <a:moveTo>
                    <a:pt x="133731" y="1010443"/>
                  </a:moveTo>
                  <a:lnTo>
                    <a:pt x="80989" y="1001141"/>
                  </a:lnTo>
                  <a:lnTo>
                    <a:pt x="34363" y="959433"/>
                  </a:lnTo>
                  <a:lnTo>
                    <a:pt x="15584" y="902305"/>
                  </a:lnTo>
                  <a:lnTo>
                    <a:pt x="23911" y="862043"/>
                  </a:lnTo>
                  <a:lnTo>
                    <a:pt x="46377" y="828729"/>
                  </a:lnTo>
                  <a:lnTo>
                    <a:pt x="79206" y="805081"/>
                  </a:lnTo>
                  <a:lnTo>
                    <a:pt x="118621" y="793819"/>
                  </a:lnTo>
                  <a:lnTo>
                    <a:pt x="160846" y="797663"/>
                  </a:lnTo>
                  <a:lnTo>
                    <a:pt x="193444" y="813138"/>
                  </a:lnTo>
                  <a:lnTo>
                    <a:pt x="218675" y="837356"/>
                  </a:lnTo>
                  <a:lnTo>
                    <a:pt x="234898" y="868141"/>
                  </a:lnTo>
                  <a:lnTo>
                    <a:pt x="240472" y="903312"/>
                  </a:lnTo>
                  <a:lnTo>
                    <a:pt x="236895" y="932414"/>
                  </a:lnTo>
                  <a:lnTo>
                    <a:pt x="209497" y="979013"/>
                  </a:lnTo>
                  <a:lnTo>
                    <a:pt x="161436" y="1006440"/>
                  </a:lnTo>
                  <a:lnTo>
                    <a:pt x="133731" y="1010443"/>
                  </a:lnTo>
                  <a:close/>
                </a:path>
                <a:path w="240665" h="1010920">
                  <a:moveTo>
                    <a:pt x="117360" y="723810"/>
                  </a:moveTo>
                  <a:lnTo>
                    <a:pt x="78812" y="711577"/>
                  </a:lnTo>
                  <a:lnTo>
                    <a:pt x="45322" y="673949"/>
                  </a:lnTo>
                  <a:lnTo>
                    <a:pt x="33393" y="615124"/>
                  </a:lnTo>
                  <a:lnTo>
                    <a:pt x="28182" y="558399"/>
                  </a:lnTo>
                  <a:lnTo>
                    <a:pt x="22298" y="475543"/>
                  </a:lnTo>
                  <a:lnTo>
                    <a:pt x="14860" y="360612"/>
                  </a:lnTo>
                  <a:lnTo>
                    <a:pt x="7449" y="244030"/>
                  </a:lnTo>
                  <a:lnTo>
                    <a:pt x="2682" y="164719"/>
                  </a:lnTo>
                  <a:lnTo>
                    <a:pt x="290" y="114710"/>
                  </a:lnTo>
                  <a:lnTo>
                    <a:pt x="0" y="86029"/>
                  </a:lnTo>
                  <a:lnTo>
                    <a:pt x="1539" y="70705"/>
                  </a:lnTo>
                  <a:lnTo>
                    <a:pt x="21407" y="32005"/>
                  </a:lnTo>
                  <a:lnTo>
                    <a:pt x="80110" y="1830"/>
                  </a:lnTo>
                  <a:lnTo>
                    <a:pt x="122852" y="0"/>
                  </a:lnTo>
                  <a:lnTo>
                    <a:pt x="151231" y="3817"/>
                  </a:lnTo>
                  <a:lnTo>
                    <a:pt x="197002" y="24673"/>
                  </a:lnTo>
                  <a:lnTo>
                    <a:pt x="224610" y="56557"/>
                  </a:lnTo>
                  <a:lnTo>
                    <a:pt x="234995" y="110111"/>
                  </a:lnTo>
                  <a:lnTo>
                    <a:pt x="234314" y="133250"/>
                  </a:lnTo>
                  <a:lnTo>
                    <a:pt x="232458" y="176671"/>
                  </a:lnTo>
                  <a:lnTo>
                    <a:pt x="229697" y="235232"/>
                  </a:lnTo>
                  <a:lnTo>
                    <a:pt x="226298" y="303794"/>
                  </a:lnTo>
                  <a:lnTo>
                    <a:pt x="222529" y="377217"/>
                  </a:lnTo>
                  <a:lnTo>
                    <a:pt x="218658" y="450359"/>
                  </a:lnTo>
                  <a:lnTo>
                    <a:pt x="214952" y="518081"/>
                  </a:lnTo>
                  <a:lnTo>
                    <a:pt x="211681" y="575242"/>
                  </a:lnTo>
                  <a:lnTo>
                    <a:pt x="209112" y="616702"/>
                  </a:lnTo>
                  <a:lnTo>
                    <a:pt x="201049" y="663628"/>
                  </a:lnTo>
                  <a:lnTo>
                    <a:pt x="171476" y="704703"/>
                  </a:lnTo>
                  <a:lnTo>
                    <a:pt x="134356" y="722019"/>
                  </a:lnTo>
                  <a:lnTo>
                    <a:pt x="117360" y="72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492980" y="6991868"/>
              <a:ext cx="1626235" cy="1380490"/>
            </a:xfrm>
            <a:custGeom>
              <a:avLst/>
              <a:gdLst/>
              <a:ahLst/>
              <a:cxnLst/>
              <a:rect l="l" t="t" r="r" b="b"/>
              <a:pathLst>
                <a:path w="1626234" h="1380490">
                  <a:moveTo>
                    <a:pt x="0" y="1380280"/>
                  </a:moveTo>
                  <a:lnTo>
                    <a:pt x="805159" y="0"/>
                  </a:lnTo>
                  <a:lnTo>
                    <a:pt x="1625762" y="1375012"/>
                  </a:lnTo>
                  <a:lnTo>
                    <a:pt x="0" y="1380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2133091" y="6659135"/>
              <a:ext cx="2344420" cy="1950085"/>
            </a:xfrm>
            <a:custGeom>
              <a:avLst/>
              <a:gdLst/>
              <a:ahLst/>
              <a:cxnLst/>
              <a:rect l="l" t="t" r="r" b="b"/>
              <a:pathLst>
                <a:path w="2344419" h="1950084">
                  <a:moveTo>
                    <a:pt x="2259581" y="1949956"/>
                  </a:moveTo>
                  <a:lnTo>
                    <a:pt x="57155" y="1949298"/>
                  </a:lnTo>
                  <a:lnTo>
                    <a:pt x="24603" y="1928571"/>
                  </a:lnTo>
                  <a:lnTo>
                    <a:pt x="4540" y="1894242"/>
                  </a:lnTo>
                  <a:lnTo>
                    <a:pt x="0" y="1860257"/>
                  </a:lnTo>
                  <a:lnTo>
                    <a:pt x="1519" y="1843661"/>
                  </a:lnTo>
                  <a:lnTo>
                    <a:pt x="1063134" y="50329"/>
                  </a:lnTo>
                  <a:lnTo>
                    <a:pt x="1111129" y="11454"/>
                  </a:lnTo>
                  <a:lnTo>
                    <a:pt x="1169970" y="0"/>
                  </a:lnTo>
                  <a:lnTo>
                    <a:pt x="1175701" y="369"/>
                  </a:lnTo>
                  <a:lnTo>
                    <a:pt x="1230714" y="20838"/>
                  </a:lnTo>
                  <a:lnTo>
                    <a:pt x="1263860" y="53609"/>
                  </a:lnTo>
                  <a:lnTo>
                    <a:pt x="1432666" y="332733"/>
                  </a:lnTo>
                  <a:lnTo>
                    <a:pt x="1165064" y="332733"/>
                  </a:lnTo>
                  <a:lnTo>
                    <a:pt x="359905" y="1713014"/>
                  </a:lnTo>
                  <a:lnTo>
                    <a:pt x="2267419" y="1713014"/>
                  </a:lnTo>
                  <a:lnTo>
                    <a:pt x="2334481" y="1823902"/>
                  </a:lnTo>
                  <a:lnTo>
                    <a:pt x="2344261" y="1855359"/>
                  </a:lnTo>
                  <a:lnTo>
                    <a:pt x="2339800" y="1887288"/>
                  </a:lnTo>
                  <a:lnTo>
                    <a:pt x="2301646" y="1935599"/>
                  </a:lnTo>
                  <a:lnTo>
                    <a:pt x="2270654" y="1947417"/>
                  </a:lnTo>
                  <a:lnTo>
                    <a:pt x="2259581" y="1949956"/>
                  </a:lnTo>
                  <a:close/>
                </a:path>
                <a:path w="2344419" h="1950084">
                  <a:moveTo>
                    <a:pt x="2267419" y="1713014"/>
                  </a:moveTo>
                  <a:lnTo>
                    <a:pt x="359905" y="1713014"/>
                  </a:lnTo>
                  <a:lnTo>
                    <a:pt x="1985668" y="1707745"/>
                  </a:lnTo>
                  <a:lnTo>
                    <a:pt x="1165064" y="332733"/>
                  </a:lnTo>
                  <a:lnTo>
                    <a:pt x="1432667" y="332733"/>
                  </a:lnTo>
                  <a:lnTo>
                    <a:pt x="2267419" y="1713014"/>
                  </a:lnTo>
                  <a:close/>
                </a:path>
              </a:pathLst>
            </a:custGeom>
            <a:solidFill>
              <a:srgbClr val="E9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3187907" y="7276233"/>
              <a:ext cx="240665" cy="1010919"/>
            </a:xfrm>
            <a:custGeom>
              <a:avLst/>
              <a:gdLst/>
              <a:ahLst/>
              <a:cxnLst/>
              <a:rect l="l" t="t" r="r" b="b"/>
              <a:pathLst>
                <a:path w="240665" h="1010920">
                  <a:moveTo>
                    <a:pt x="133731" y="1010443"/>
                  </a:moveTo>
                  <a:lnTo>
                    <a:pt x="80989" y="1001141"/>
                  </a:lnTo>
                  <a:lnTo>
                    <a:pt x="34363" y="959433"/>
                  </a:lnTo>
                  <a:lnTo>
                    <a:pt x="15584" y="902305"/>
                  </a:lnTo>
                  <a:lnTo>
                    <a:pt x="23911" y="862043"/>
                  </a:lnTo>
                  <a:lnTo>
                    <a:pt x="46377" y="828729"/>
                  </a:lnTo>
                  <a:lnTo>
                    <a:pt x="79206" y="805081"/>
                  </a:lnTo>
                  <a:lnTo>
                    <a:pt x="118621" y="793819"/>
                  </a:lnTo>
                  <a:lnTo>
                    <a:pt x="160846" y="797663"/>
                  </a:lnTo>
                  <a:lnTo>
                    <a:pt x="193444" y="813138"/>
                  </a:lnTo>
                  <a:lnTo>
                    <a:pt x="218675" y="837356"/>
                  </a:lnTo>
                  <a:lnTo>
                    <a:pt x="234898" y="868141"/>
                  </a:lnTo>
                  <a:lnTo>
                    <a:pt x="240472" y="903312"/>
                  </a:lnTo>
                  <a:lnTo>
                    <a:pt x="236895" y="932414"/>
                  </a:lnTo>
                  <a:lnTo>
                    <a:pt x="209497" y="979013"/>
                  </a:lnTo>
                  <a:lnTo>
                    <a:pt x="161436" y="1006440"/>
                  </a:lnTo>
                  <a:lnTo>
                    <a:pt x="133731" y="1010443"/>
                  </a:lnTo>
                  <a:close/>
                </a:path>
                <a:path w="240665" h="1010920">
                  <a:moveTo>
                    <a:pt x="117360" y="723810"/>
                  </a:moveTo>
                  <a:lnTo>
                    <a:pt x="78812" y="711577"/>
                  </a:lnTo>
                  <a:lnTo>
                    <a:pt x="45322" y="673949"/>
                  </a:lnTo>
                  <a:lnTo>
                    <a:pt x="33393" y="615124"/>
                  </a:lnTo>
                  <a:lnTo>
                    <a:pt x="28182" y="558399"/>
                  </a:lnTo>
                  <a:lnTo>
                    <a:pt x="22298" y="475543"/>
                  </a:lnTo>
                  <a:lnTo>
                    <a:pt x="14860" y="360612"/>
                  </a:lnTo>
                  <a:lnTo>
                    <a:pt x="7449" y="244030"/>
                  </a:lnTo>
                  <a:lnTo>
                    <a:pt x="2682" y="164719"/>
                  </a:lnTo>
                  <a:lnTo>
                    <a:pt x="290" y="114710"/>
                  </a:lnTo>
                  <a:lnTo>
                    <a:pt x="0" y="86029"/>
                  </a:lnTo>
                  <a:lnTo>
                    <a:pt x="1539" y="70705"/>
                  </a:lnTo>
                  <a:lnTo>
                    <a:pt x="21407" y="32005"/>
                  </a:lnTo>
                  <a:lnTo>
                    <a:pt x="80110" y="1830"/>
                  </a:lnTo>
                  <a:lnTo>
                    <a:pt x="122852" y="0"/>
                  </a:lnTo>
                  <a:lnTo>
                    <a:pt x="151231" y="3817"/>
                  </a:lnTo>
                  <a:lnTo>
                    <a:pt x="197002" y="24673"/>
                  </a:lnTo>
                  <a:lnTo>
                    <a:pt x="224610" y="56557"/>
                  </a:lnTo>
                  <a:lnTo>
                    <a:pt x="234995" y="110111"/>
                  </a:lnTo>
                  <a:lnTo>
                    <a:pt x="234314" y="133250"/>
                  </a:lnTo>
                  <a:lnTo>
                    <a:pt x="232458" y="176671"/>
                  </a:lnTo>
                  <a:lnTo>
                    <a:pt x="229697" y="235232"/>
                  </a:lnTo>
                  <a:lnTo>
                    <a:pt x="226298" y="303794"/>
                  </a:lnTo>
                  <a:lnTo>
                    <a:pt x="222529" y="377217"/>
                  </a:lnTo>
                  <a:lnTo>
                    <a:pt x="218658" y="450359"/>
                  </a:lnTo>
                  <a:lnTo>
                    <a:pt x="214952" y="518081"/>
                  </a:lnTo>
                  <a:lnTo>
                    <a:pt x="211681" y="575242"/>
                  </a:lnTo>
                  <a:lnTo>
                    <a:pt x="209112" y="616702"/>
                  </a:lnTo>
                  <a:lnTo>
                    <a:pt x="201049" y="663628"/>
                  </a:lnTo>
                  <a:lnTo>
                    <a:pt x="171476" y="704703"/>
                  </a:lnTo>
                  <a:lnTo>
                    <a:pt x="134356" y="722019"/>
                  </a:lnTo>
                  <a:lnTo>
                    <a:pt x="117360" y="72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2784392" y="4926961"/>
              <a:ext cx="1626235" cy="1380490"/>
            </a:xfrm>
            <a:custGeom>
              <a:avLst/>
              <a:gdLst/>
              <a:ahLst/>
              <a:cxnLst/>
              <a:rect l="l" t="t" r="r" b="b"/>
              <a:pathLst>
                <a:path w="1626234" h="1380489">
                  <a:moveTo>
                    <a:pt x="0" y="1380280"/>
                  </a:moveTo>
                  <a:lnTo>
                    <a:pt x="805159" y="0"/>
                  </a:lnTo>
                  <a:lnTo>
                    <a:pt x="1625762" y="1375012"/>
                  </a:lnTo>
                  <a:lnTo>
                    <a:pt x="0" y="1380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424504" y="4594227"/>
              <a:ext cx="2344420" cy="1950085"/>
            </a:xfrm>
            <a:custGeom>
              <a:avLst/>
              <a:gdLst/>
              <a:ahLst/>
              <a:cxnLst/>
              <a:rect l="l" t="t" r="r" b="b"/>
              <a:pathLst>
                <a:path w="2344419" h="1950084">
                  <a:moveTo>
                    <a:pt x="2259581" y="1949956"/>
                  </a:moveTo>
                  <a:lnTo>
                    <a:pt x="57155" y="1949298"/>
                  </a:lnTo>
                  <a:lnTo>
                    <a:pt x="24603" y="1928571"/>
                  </a:lnTo>
                  <a:lnTo>
                    <a:pt x="4540" y="1894242"/>
                  </a:lnTo>
                  <a:lnTo>
                    <a:pt x="0" y="1860257"/>
                  </a:lnTo>
                  <a:lnTo>
                    <a:pt x="1519" y="1843661"/>
                  </a:lnTo>
                  <a:lnTo>
                    <a:pt x="1063134" y="50329"/>
                  </a:lnTo>
                  <a:lnTo>
                    <a:pt x="1111129" y="11454"/>
                  </a:lnTo>
                  <a:lnTo>
                    <a:pt x="1169970" y="0"/>
                  </a:lnTo>
                  <a:lnTo>
                    <a:pt x="1175701" y="369"/>
                  </a:lnTo>
                  <a:lnTo>
                    <a:pt x="1230714" y="20838"/>
                  </a:lnTo>
                  <a:lnTo>
                    <a:pt x="1263860" y="53609"/>
                  </a:lnTo>
                  <a:lnTo>
                    <a:pt x="1432666" y="332733"/>
                  </a:lnTo>
                  <a:lnTo>
                    <a:pt x="1165064" y="332733"/>
                  </a:lnTo>
                  <a:lnTo>
                    <a:pt x="359905" y="1713014"/>
                  </a:lnTo>
                  <a:lnTo>
                    <a:pt x="2267419" y="1713014"/>
                  </a:lnTo>
                  <a:lnTo>
                    <a:pt x="2334481" y="1823902"/>
                  </a:lnTo>
                  <a:lnTo>
                    <a:pt x="2344261" y="1855359"/>
                  </a:lnTo>
                  <a:lnTo>
                    <a:pt x="2339800" y="1887288"/>
                  </a:lnTo>
                  <a:lnTo>
                    <a:pt x="2301646" y="1935599"/>
                  </a:lnTo>
                  <a:lnTo>
                    <a:pt x="2270654" y="1947417"/>
                  </a:lnTo>
                  <a:lnTo>
                    <a:pt x="2259581" y="1949956"/>
                  </a:lnTo>
                  <a:close/>
                </a:path>
                <a:path w="2344419" h="1950084">
                  <a:moveTo>
                    <a:pt x="2267419" y="1713014"/>
                  </a:moveTo>
                  <a:lnTo>
                    <a:pt x="359905" y="1713014"/>
                  </a:lnTo>
                  <a:lnTo>
                    <a:pt x="1985668" y="1707745"/>
                  </a:lnTo>
                  <a:lnTo>
                    <a:pt x="1165064" y="332733"/>
                  </a:lnTo>
                  <a:lnTo>
                    <a:pt x="1432667" y="332733"/>
                  </a:lnTo>
                  <a:lnTo>
                    <a:pt x="2267419" y="1713014"/>
                  </a:lnTo>
                  <a:close/>
                </a:path>
              </a:pathLst>
            </a:custGeom>
            <a:solidFill>
              <a:srgbClr val="E9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3479321" y="5211325"/>
              <a:ext cx="240665" cy="1010919"/>
            </a:xfrm>
            <a:custGeom>
              <a:avLst/>
              <a:gdLst/>
              <a:ahLst/>
              <a:cxnLst/>
              <a:rect l="l" t="t" r="r" b="b"/>
              <a:pathLst>
                <a:path w="240665" h="1010920">
                  <a:moveTo>
                    <a:pt x="133731" y="1010443"/>
                  </a:moveTo>
                  <a:lnTo>
                    <a:pt x="80989" y="1001141"/>
                  </a:lnTo>
                  <a:lnTo>
                    <a:pt x="34363" y="959433"/>
                  </a:lnTo>
                  <a:lnTo>
                    <a:pt x="15584" y="902305"/>
                  </a:lnTo>
                  <a:lnTo>
                    <a:pt x="23911" y="862043"/>
                  </a:lnTo>
                  <a:lnTo>
                    <a:pt x="46377" y="828729"/>
                  </a:lnTo>
                  <a:lnTo>
                    <a:pt x="79206" y="805081"/>
                  </a:lnTo>
                  <a:lnTo>
                    <a:pt x="118621" y="793819"/>
                  </a:lnTo>
                  <a:lnTo>
                    <a:pt x="160846" y="797663"/>
                  </a:lnTo>
                  <a:lnTo>
                    <a:pt x="193444" y="813138"/>
                  </a:lnTo>
                  <a:lnTo>
                    <a:pt x="218675" y="837356"/>
                  </a:lnTo>
                  <a:lnTo>
                    <a:pt x="234898" y="868141"/>
                  </a:lnTo>
                  <a:lnTo>
                    <a:pt x="240472" y="903312"/>
                  </a:lnTo>
                  <a:lnTo>
                    <a:pt x="236895" y="932414"/>
                  </a:lnTo>
                  <a:lnTo>
                    <a:pt x="209497" y="979013"/>
                  </a:lnTo>
                  <a:lnTo>
                    <a:pt x="161436" y="1006440"/>
                  </a:lnTo>
                  <a:lnTo>
                    <a:pt x="133731" y="1010443"/>
                  </a:lnTo>
                  <a:close/>
                </a:path>
                <a:path w="240665" h="1010920">
                  <a:moveTo>
                    <a:pt x="117360" y="723810"/>
                  </a:moveTo>
                  <a:lnTo>
                    <a:pt x="78812" y="711577"/>
                  </a:lnTo>
                  <a:lnTo>
                    <a:pt x="45322" y="673949"/>
                  </a:lnTo>
                  <a:lnTo>
                    <a:pt x="33393" y="615124"/>
                  </a:lnTo>
                  <a:lnTo>
                    <a:pt x="28182" y="558399"/>
                  </a:lnTo>
                  <a:lnTo>
                    <a:pt x="22298" y="475543"/>
                  </a:lnTo>
                  <a:lnTo>
                    <a:pt x="14860" y="360612"/>
                  </a:lnTo>
                  <a:lnTo>
                    <a:pt x="7449" y="244030"/>
                  </a:lnTo>
                  <a:lnTo>
                    <a:pt x="2682" y="164719"/>
                  </a:lnTo>
                  <a:lnTo>
                    <a:pt x="290" y="114710"/>
                  </a:lnTo>
                  <a:lnTo>
                    <a:pt x="0" y="86029"/>
                  </a:lnTo>
                  <a:lnTo>
                    <a:pt x="1539" y="70705"/>
                  </a:lnTo>
                  <a:lnTo>
                    <a:pt x="21407" y="32005"/>
                  </a:lnTo>
                  <a:lnTo>
                    <a:pt x="80110" y="1830"/>
                  </a:lnTo>
                  <a:lnTo>
                    <a:pt x="122852" y="0"/>
                  </a:lnTo>
                  <a:lnTo>
                    <a:pt x="151231" y="3817"/>
                  </a:lnTo>
                  <a:lnTo>
                    <a:pt x="197002" y="24673"/>
                  </a:lnTo>
                  <a:lnTo>
                    <a:pt x="224610" y="56557"/>
                  </a:lnTo>
                  <a:lnTo>
                    <a:pt x="234995" y="110111"/>
                  </a:lnTo>
                  <a:lnTo>
                    <a:pt x="234314" y="133250"/>
                  </a:lnTo>
                  <a:lnTo>
                    <a:pt x="232458" y="176671"/>
                  </a:lnTo>
                  <a:lnTo>
                    <a:pt x="229697" y="235232"/>
                  </a:lnTo>
                  <a:lnTo>
                    <a:pt x="226298" y="303794"/>
                  </a:lnTo>
                  <a:lnTo>
                    <a:pt x="222529" y="377217"/>
                  </a:lnTo>
                  <a:lnTo>
                    <a:pt x="218658" y="450359"/>
                  </a:lnTo>
                  <a:lnTo>
                    <a:pt x="214952" y="518081"/>
                  </a:lnTo>
                  <a:lnTo>
                    <a:pt x="211681" y="575242"/>
                  </a:lnTo>
                  <a:lnTo>
                    <a:pt x="209112" y="616702"/>
                  </a:lnTo>
                  <a:lnTo>
                    <a:pt x="201049" y="663628"/>
                  </a:lnTo>
                  <a:lnTo>
                    <a:pt x="171476" y="704703"/>
                  </a:lnTo>
                  <a:lnTo>
                    <a:pt x="134356" y="722019"/>
                  </a:lnTo>
                  <a:lnTo>
                    <a:pt x="117360" y="72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784392" y="2861644"/>
              <a:ext cx="1626235" cy="1380490"/>
            </a:xfrm>
            <a:custGeom>
              <a:avLst/>
              <a:gdLst/>
              <a:ahLst/>
              <a:cxnLst/>
              <a:rect l="l" t="t" r="r" b="b"/>
              <a:pathLst>
                <a:path w="1626234" h="1380489">
                  <a:moveTo>
                    <a:pt x="0" y="1380280"/>
                  </a:moveTo>
                  <a:lnTo>
                    <a:pt x="805159" y="0"/>
                  </a:lnTo>
                  <a:lnTo>
                    <a:pt x="1625762" y="1375012"/>
                  </a:lnTo>
                  <a:lnTo>
                    <a:pt x="0" y="1380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2424504" y="2528911"/>
              <a:ext cx="2344420" cy="1950085"/>
            </a:xfrm>
            <a:custGeom>
              <a:avLst/>
              <a:gdLst/>
              <a:ahLst/>
              <a:cxnLst/>
              <a:rect l="l" t="t" r="r" b="b"/>
              <a:pathLst>
                <a:path w="2344419" h="1950085">
                  <a:moveTo>
                    <a:pt x="2259581" y="1949956"/>
                  </a:moveTo>
                  <a:lnTo>
                    <a:pt x="57155" y="1949298"/>
                  </a:lnTo>
                  <a:lnTo>
                    <a:pt x="24603" y="1928571"/>
                  </a:lnTo>
                  <a:lnTo>
                    <a:pt x="4540" y="1894242"/>
                  </a:lnTo>
                  <a:lnTo>
                    <a:pt x="0" y="1860257"/>
                  </a:lnTo>
                  <a:lnTo>
                    <a:pt x="1519" y="1843661"/>
                  </a:lnTo>
                  <a:lnTo>
                    <a:pt x="1063134" y="50329"/>
                  </a:lnTo>
                  <a:lnTo>
                    <a:pt x="1111129" y="11454"/>
                  </a:lnTo>
                  <a:lnTo>
                    <a:pt x="1169970" y="0"/>
                  </a:lnTo>
                  <a:lnTo>
                    <a:pt x="1175701" y="369"/>
                  </a:lnTo>
                  <a:lnTo>
                    <a:pt x="1230714" y="20838"/>
                  </a:lnTo>
                  <a:lnTo>
                    <a:pt x="1263860" y="53609"/>
                  </a:lnTo>
                  <a:lnTo>
                    <a:pt x="1432666" y="332733"/>
                  </a:lnTo>
                  <a:lnTo>
                    <a:pt x="1165064" y="332733"/>
                  </a:lnTo>
                  <a:lnTo>
                    <a:pt x="359905" y="1713014"/>
                  </a:lnTo>
                  <a:lnTo>
                    <a:pt x="2267419" y="1713014"/>
                  </a:lnTo>
                  <a:lnTo>
                    <a:pt x="2334481" y="1823902"/>
                  </a:lnTo>
                  <a:lnTo>
                    <a:pt x="2344261" y="1855359"/>
                  </a:lnTo>
                  <a:lnTo>
                    <a:pt x="2339800" y="1887288"/>
                  </a:lnTo>
                  <a:lnTo>
                    <a:pt x="2301646" y="1935599"/>
                  </a:lnTo>
                  <a:lnTo>
                    <a:pt x="2270654" y="1947417"/>
                  </a:lnTo>
                  <a:lnTo>
                    <a:pt x="2259581" y="1949956"/>
                  </a:lnTo>
                  <a:close/>
                </a:path>
                <a:path w="2344419" h="1950085">
                  <a:moveTo>
                    <a:pt x="2267419" y="1713014"/>
                  </a:moveTo>
                  <a:lnTo>
                    <a:pt x="359905" y="1713014"/>
                  </a:lnTo>
                  <a:lnTo>
                    <a:pt x="1985668" y="1707745"/>
                  </a:lnTo>
                  <a:lnTo>
                    <a:pt x="1165064" y="332733"/>
                  </a:lnTo>
                  <a:lnTo>
                    <a:pt x="1432667" y="332733"/>
                  </a:lnTo>
                  <a:lnTo>
                    <a:pt x="2267419" y="1713014"/>
                  </a:lnTo>
                  <a:close/>
                </a:path>
              </a:pathLst>
            </a:custGeom>
            <a:solidFill>
              <a:srgbClr val="E9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3479321" y="3146009"/>
              <a:ext cx="240665" cy="1010919"/>
            </a:xfrm>
            <a:custGeom>
              <a:avLst/>
              <a:gdLst/>
              <a:ahLst/>
              <a:cxnLst/>
              <a:rect l="l" t="t" r="r" b="b"/>
              <a:pathLst>
                <a:path w="240665" h="1010920">
                  <a:moveTo>
                    <a:pt x="133731" y="1010443"/>
                  </a:moveTo>
                  <a:lnTo>
                    <a:pt x="80989" y="1001141"/>
                  </a:lnTo>
                  <a:lnTo>
                    <a:pt x="34363" y="959433"/>
                  </a:lnTo>
                  <a:lnTo>
                    <a:pt x="15584" y="902305"/>
                  </a:lnTo>
                  <a:lnTo>
                    <a:pt x="23911" y="862043"/>
                  </a:lnTo>
                  <a:lnTo>
                    <a:pt x="46377" y="828729"/>
                  </a:lnTo>
                  <a:lnTo>
                    <a:pt x="79206" y="805081"/>
                  </a:lnTo>
                  <a:lnTo>
                    <a:pt x="118621" y="793819"/>
                  </a:lnTo>
                  <a:lnTo>
                    <a:pt x="160846" y="797663"/>
                  </a:lnTo>
                  <a:lnTo>
                    <a:pt x="193444" y="813138"/>
                  </a:lnTo>
                  <a:lnTo>
                    <a:pt x="218675" y="837356"/>
                  </a:lnTo>
                  <a:lnTo>
                    <a:pt x="234898" y="868141"/>
                  </a:lnTo>
                  <a:lnTo>
                    <a:pt x="240472" y="903312"/>
                  </a:lnTo>
                  <a:lnTo>
                    <a:pt x="236895" y="932414"/>
                  </a:lnTo>
                  <a:lnTo>
                    <a:pt x="209497" y="979013"/>
                  </a:lnTo>
                  <a:lnTo>
                    <a:pt x="161436" y="1006440"/>
                  </a:lnTo>
                  <a:lnTo>
                    <a:pt x="133731" y="1010443"/>
                  </a:lnTo>
                  <a:close/>
                </a:path>
                <a:path w="240665" h="1010920">
                  <a:moveTo>
                    <a:pt x="117360" y="723810"/>
                  </a:moveTo>
                  <a:lnTo>
                    <a:pt x="78812" y="711577"/>
                  </a:lnTo>
                  <a:lnTo>
                    <a:pt x="45322" y="673949"/>
                  </a:lnTo>
                  <a:lnTo>
                    <a:pt x="33393" y="615124"/>
                  </a:lnTo>
                  <a:lnTo>
                    <a:pt x="28182" y="558399"/>
                  </a:lnTo>
                  <a:lnTo>
                    <a:pt x="22298" y="475543"/>
                  </a:lnTo>
                  <a:lnTo>
                    <a:pt x="14860" y="360612"/>
                  </a:lnTo>
                  <a:lnTo>
                    <a:pt x="7449" y="244030"/>
                  </a:lnTo>
                  <a:lnTo>
                    <a:pt x="2682" y="164719"/>
                  </a:lnTo>
                  <a:lnTo>
                    <a:pt x="290" y="114710"/>
                  </a:lnTo>
                  <a:lnTo>
                    <a:pt x="0" y="86029"/>
                  </a:lnTo>
                  <a:lnTo>
                    <a:pt x="1539" y="70705"/>
                  </a:lnTo>
                  <a:lnTo>
                    <a:pt x="21407" y="32005"/>
                  </a:lnTo>
                  <a:lnTo>
                    <a:pt x="80110" y="1830"/>
                  </a:lnTo>
                  <a:lnTo>
                    <a:pt x="122852" y="0"/>
                  </a:lnTo>
                  <a:lnTo>
                    <a:pt x="151231" y="3817"/>
                  </a:lnTo>
                  <a:lnTo>
                    <a:pt x="197002" y="24673"/>
                  </a:lnTo>
                  <a:lnTo>
                    <a:pt x="224610" y="56557"/>
                  </a:lnTo>
                  <a:lnTo>
                    <a:pt x="234995" y="110111"/>
                  </a:lnTo>
                  <a:lnTo>
                    <a:pt x="234314" y="133250"/>
                  </a:lnTo>
                  <a:lnTo>
                    <a:pt x="232458" y="176671"/>
                  </a:lnTo>
                  <a:lnTo>
                    <a:pt x="229697" y="235232"/>
                  </a:lnTo>
                  <a:lnTo>
                    <a:pt x="226298" y="303794"/>
                  </a:lnTo>
                  <a:lnTo>
                    <a:pt x="222529" y="377217"/>
                  </a:lnTo>
                  <a:lnTo>
                    <a:pt x="218658" y="450359"/>
                  </a:lnTo>
                  <a:lnTo>
                    <a:pt x="214952" y="518081"/>
                  </a:lnTo>
                  <a:lnTo>
                    <a:pt x="211681" y="575242"/>
                  </a:lnTo>
                  <a:lnTo>
                    <a:pt x="209112" y="616702"/>
                  </a:lnTo>
                  <a:lnTo>
                    <a:pt x="201049" y="663628"/>
                  </a:lnTo>
                  <a:lnTo>
                    <a:pt x="171476" y="704703"/>
                  </a:lnTo>
                  <a:lnTo>
                    <a:pt x="134356" y="722019"/>
                  </a:lnTo>
                  <a:lnTo>
                    <a:pt x="117360" y="72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88661" y="1007175"/>
            <a:ext cx="8520430" cy="6447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200">
                <a:solidFill>
                  <a:srgbClr val="FFFFFF"/>
                </a:solidFill>
                <a:latin typeface="Arial"/>
                <a:cs typeface="Arial"/>
              </a:rPr>
              <a:t>Remain</a:t>
            </a:r>
            <a:r>
              <a:rPr dirty="0" sz="6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200" spc="-10">
                <a:solidFill>
                  <a:srgbClr val="FFFFFF"/>
                </a:solidFill>
                <a:latin typeface="Arial"/>
                <a:cs typeface="Arial"/>
              </a:rPr>
              <a:t>Curious!</a:t>
            </a:r>
            <a:endParaRPr sz="6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0">
              <a:latin typeface="Arial"/>
              <a:cs typeface="Arial"/>
            </a:endParaRPr>
          </a:p>
          <a:p>
            <a:pPr marL="12700" marR="5080">
              <a:lnSpc>
                <a:spcPct val="115900"/>
              </a:lnSpc>
            </a:pPr>
            <a:r>
              <a:rPr dirty="0" sz="6200" spc="-35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r>
              <a:rPr dirty="0" sz="6200" spc="-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200" spc="29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200" spc="-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200" spc="10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200" spc="-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200" spc="-10">
                <a:solidFill>
                  <a:srgbClr val="FFFFFF"/>
                </a:solidFill>
                <a:latin typeface="Arial"/>
                <a:cs typeface="Arial"/>
              </a:rPr>
              <a:t>power </a:t>
            </a:r>
            <a:r>
              <a:rPr dirty="0" sz="6200" spc="165">
                <a:solidFill>
                  <a:srgbClr val="FFFFFF"/>
                </a:solidFill>
                <a:latin typeface="Arial"/>
                <a:cs typeface="Arial"/>
              </a:rPr>
              <a:t>imbalance</a:t>
            </a:r>
            <a:endParaRPr sz="6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6200">
                <a:solidFill>
                  <a:srgbClr val="FFFFFF"/>
                </a:solidFill>
                <a:latin typeface="Arial"/>
                <a:cs typeface="Arial"/>
              </a:rPr>
              <a:t>Context</a:t>
            </a:r>
            <a:r>
              <a:rPr dirty="0" sz="62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2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62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200" spc="-25">
                <a:solidFill>
                  <a:srgbClr val="FFFFFF"/>
                </a:solidFill>
                <a:latin typeface="Arial"/>
                <a:cs typeface="Arial"/>
              </a:rPr>
              <a:t>key</a:t>
            </a:r>
            <a:endParaRPr sz="6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377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-11033"/>
            <a:ext cx="18288635" cy="8419465"/>
            <a:chOff x="0" y="-11033"/>
            <a:chExt cx="18288635" cy="841946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8288000" cy="8408035"/>
            </a:xfrm>
            <a:custGeom>
              <a:avLst/>
              <a:gdLst/>
              <a:ahLst/>
              <a:cxnLst/>
              <a:rect l="l" t="t" r="r" b="b"/>
              <a:pathLst>
                <a:path w="18288000" h="8408035">
                  <a:moveTo>
                    <a:pt x="17630682" y="8407913"/>
                  </a:moveTo>
                  <a:lnTo>
                    <a:pt x="657317" y="8407913"/>
                  </a:lnTo>
                  <a:lnTo>
                    <a:pt x="644854" y="8406994"/>
                  </a:lnTo>
                  <a:lnTo>
                    <a:pt x="598576" y="8401293"/>
                  </a:lnTo>
                  <a:lnTo>
                    <a:pt x="553011" y="8393406"/>
                  </a:lnTo>
                  <a:lnTo>
                    <a:pt x="508212" y="8383388"/>
                  </a:lnTo>
                  <a:lnTo>
                    <a:pt x="464235" y="8371293"/>
                  </a:lnTo>
                  <a:lnTo>
                    <a:pt x="421134" y="8357176"/>
                  </a:lnTo>
                  <a:lnTo>
                    <a:pt x="378964" y="8341091"/>
                  </a:lnTo>
                  <a:lnTo>
                    <a:pt x="337780" y="8323093"/>
                  </a:lnTo>
                  <a:lnTo>
                    <a:pt x="297635" y="8303237"/>
                  </a:lnTo>
                  <a:lnTo>
                    <a:pt x="258585" y="8281577"/>
                  </a:lnTo>
                  <a:lnTo>
                    <a:pt x="220683" y="8258167"/>
                  </a:lnTo>
                  <a:lnTo>
                    <a:pt x="183986" y="8233063"/>
                  </a:lnTo>
                  <a:lnTo>
                    <a:pt x="148546" y="8206318"/>
                  </a:lnTo>
                  <a:lnTo>
                    <a:pt x="114420" y="8177988"/>
                  </a:lnTo>
                  <a:lnTo>
                    <a:pt x="81660" y="8148127"/>
                  </a:lnTo>
                  <a:lnTo>
                    <a:pt x="50323" y="8116790"/>
                  </a:lnTo>
                  <a:lnTo>
                    <a:pt x="20462" y="8084031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8059381"/>
                  </a:lnTo>
                  <a:lnTo>
                    <a:pt x="18267537" y="8084031"/>
                  </a:lnTo>
                  <a:lnTo>
                    <a:pt x="18237676" y="8116790"/>
                  </a:lnTo>
                  <a:lnTo>
                    <a:pt x="18206339" y="8148127"/>
                  </a:lnTo>
                  <a:lnTo>
                    <a:pt x="18173579" y="8177988"/>
                  </a:lnTo>
                  <a:lnTo>
                    <a:pt x="18139453" y="8206318"/>
                  </a:lnTo>
                  <a:lnTo>
                    <a:pt x="18104013" y="8233063"/>
                  </a:lnTo>
                  <a:lnTo>
                    <a:pt x="18067316" y="8258167"/>
                  </a:lnTo>
                  <a:lnTo>
                    <a:pt x="18029414" y="8281577"/>
                  </a:lnTo>
                  <a:lnTo>
                    <a:pt x="17990364" y="8303237"/>
                  </a:lnTo>
                  <a:lnTo>
                    <a:pt x="17950219" y="8323093"/>
                  </a:lnTo>
                  <a:lnTo>
                    <a:pt x="17909035" y="8341091"/>
                  </a:lnTo>
                  <a:lnTo>
                    <a:pt x="17866865" y="8357176"/>
                  </a:lnTo>
                  <a:lnTo>
                    <a:pt x="17823764" y="8371293"/>
                  </a:lnTo>
                  <a:lnTo>
                    <a:pt x="17779787" y="8383388"/>
                  </a:lnTo>
                  <a:lnTo>
                    <a:pt x="17734988" y="8393406"/>
                  </a:lnTo>
                  <a:lnTo>
                    <a:pt x="17689423" y="8401293"/>
                  </a:lnTo>
                  <a:lnTo>
                    <a:pt x="17643144" y="8406994"/>
                  </a:lnTo>
                  <a:lnTo>
                    <a:pt x="17630682" y="8407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575948" y="-11033"/>
              <a:ext cx="12712700" cy="2423160"/>
            </a:xfrm>
            <a:custGeom>
              <a:avLst/>
              <a:gdLst/>
              <a:ahLst/>
              <a:cxnLst/>
              <a:rect l="l" t="t" r="r" b="b"/>
              <a:pathLst>
                <a:path w="12712700" h="2423160">
                  <a:moveTo>
                    <a:pt x="12570040" y="833481"/>
                  </a:moveTo>
                  <a:lnTo>
                    <a:pt x="12400874" y="782842"/>
                  </a:lnTo>
                  <a:lnTo>
                    <a:pt x="12402479" y="779418"/>
                  </a:lnTo>
                  <a:lnTo>
                    <a:pt x="12452511" y="758529"/>
                  </a:lnTo>
                  <a:lnTo>
                    <a:pt x="12503437" y="747260"/>
                  </a:lnTo>
                  <a:lnTo>
                    <a:pt x="12557072" y="723545"/>
                  </a:lnTo>
                  <a:lnTo>
                    <a:pt x="12606112" y="711711"/>
                  </a:lnTo>
                  <a:lnTo>
                    <a:pt x="12656691" y="687081"/>
                  </a:lnTo>
                  <a:lnTo>
                    <a:pt x="12706116" y="662105"/>
                  </a:lnTo>
                  <a:lnTo>
                    <a:pt x="12712052" y="663882"/>
                  </a:lnTo>
                  <a:lnTo>
                    <a:pt x="12712150" y="783223"/>
                  </a:lnTo>
                  <a:lnTo>
                    <a:pt x="12707507" y="781833"/>
                  </a:lnTo>
                  <a:lnTo>
                    <a:pt x="12663549" y="795188"/>
                  </a:lnTo>
                  <a:lnTo>
                    <a:pt x="12615056" y="820442"/>
                  </a:lnTo>
                  <a:lnTo>
                    <a:pt x="12570040" y="833481"/>
                  </a:lnTo>
                  <a:close/>
                </a:path>
                <a:path w="12712700" h="2423160">
                  <a:moveTo>
                    <a:pt x="7547965" y="2326196"/>
                  </a:moveTo>
                  <a:lnTo>
                    <a:pt x="7066463" y="2182062"/>
                  </a:lnTo>
                  <a:lnTo>
                    <a:pt x="7111935" y="2182417"/>
                  </a:lnTo>
                  <a:lnTo>
                    <a:pt x="7225252" y="2216338"/>
                  </a:lnTo>
                  <a:lnTo>
                    <a:pt x="7266654" y="2215474"/>
                  </a:lnTo>
                  <a:lnTo>
                    <a:pt x="7310050" y="2215208"/>
                  </a:lnTo>
                  <a:lnTo>
                    <a:pt x="7349507" y="2227019"/>
                  </a:lnTo>
                  <a:lnTo>
                    <a:pt x="7434985" y="2226093"/>
                  </a:lnTo>
                  <a:lnTo>
                    <a:pt x="7485729" y="2228026"/>
                  </a:lnTo>
                  <a:lnTo>
                    <a:pt x="7539586" y="2217634"/>
                  </a:lnTo>
                  <a:lnTo>
                    <a:pt x="7589292" y="2219256"/>
                  </a:lnTo>
                  <a:lnTo>
                    <a:pt x="7747093" y="2186952"/>
                  </a:lnTo>
                  <a:lnTo>
                    <a:pt x="7900273" y="2153264"/>
                  </a:lnTo>
                  <a:lnTo>
                    <a:pt x="7945712" y="2140353"/>
                  </a:lnTo>
                  <a:lnTo>
                    <a:pt x="8035128" y="2114091"/>
                  </a:lnTo>
                  <a:lnTo>
                    <a:pt x="8122646" y="2087262"/>
                  </a:lnTo>
                  <a:lnTo>
                    <a:pt x="8169355" y="2061474"/>
                  </a:lnTo>
                  <a:lnTo>
                    <a:pt x="8211971" y="2047717"/>
                  </a:lnTo>
                  <a:lnTo>
                    <a:pt x="8262017" y="2022927"/>
                  </a:lnTo>
                  <a:lnTo>
                    <a:pt x="8311380" y="1997933"/>
                  </a:lnTo>
                  <a:lnTo>
                    <a:pt x="8356444" y="1984909"/>
                  </a:lnTo>
                  <a:lnTo>
                    <a:pt x="8404514" y="1959528"/>
                  </a:lnTo>
                  <a:lnTo>
                    <a:pt x="8451974" y="1933965"/>
                  </a:lnTo>
                  <a:lnTo>
                    <a:pt x="8498847" y="1908225"/>
                  </a:lnTo>
                  <a:lnTo>
                    <a:pt x="8545157" y="1882318"/>
                  </a:lnTo>
                  <a:lnTo>
                    <a:pt x="8590482" y="1856115"/>
                  </a:lnTo>
                  <a:lnTo>
                    <a:pt x="8638956" y="1817598"/>
                  </a:lnTo>
                  <a:lnTo>
                    <a:pt x="8683340" y="1791114"/>
                  </a:lnTo>
                  <a:lnTo>
                    <a:pt x="8727322" y="1764509"/>
                  </a:lnTo>
                  <a:lnTo>
                    <a:pt x="8770950" y="1737798"/>
                  </a:lnTo>
                  <a:lnTo>
                    <a:pt x="8817912" y="1698829"/>
                  </a:lnTo>
                  <a:lnTo>
                    <a:pt x="8903810" y="1645001"/>
                  </a:lnTo>
                  <a:lnTo>
                    <a:pt x="8946073" y="1617882"/>
                  </a:lnTo>
                  <a:lnTo>
                    <a:pt x="9034087" y="1551431"/>
                  </a:lnTo>
                  <a:lnTo>
                    <a:pt x="9118741" y="1497230"/>
                  </a:lnTo>
                  <a:lnTo>
                    <a:pt x="9164996" y="1458049"/>
                  </a:lnTo>
                  <a:lnTo>
                    <a:pt x="9207899" y="1431122"/>
                  </a:lnTo>
                  <a:lnTo>
                    <a:pt x="9251163" y="1404302"/>
                  </a:lnTo>
                  <a:lnTo>
                    <a:pt x="9292818" y="1377001"/>
                  </a:lnTo>
                  <a:lnTo>
                    <a:pt x="9334993" y="1349855"/>
                  </a:lnTo>
                  <a:lnTo>
                    <a:pt x="9377687" y="1322865"/>
                  </a:lnTo>
                  <a:lnTo>
                    <a:pt x="9420894" y="1296028"/>
                  </a:lnTo>
                  <a:lnTo>
                    <a:pt x="9464613" y="1269345"/>
                  </a:lnTo>
                  <a:lnTo>
                    <a:pt x="9505198" y="1254980"/>
                  </a:lnTo>
                  <a:lnTo>
                    <a:pt x="9549929" y="1228599"/>
                  </a:lnTo>
                  <a:lnTo>
                    <a:pt x="9595161" y="1202369"/>
                  </a:lnTo>
                  <a:lnTo>
                    <a:pt x="9637250" y="1188454"/>
                  </a:lnTo>
                  <a:lnTo>
                    <a:pt x="9683475" y="1162521"/>
                  </a:lnTo>
                  <a:lnTo>
                    <a:pt x="9730191" y="1136735"/>
                  </a:lnTo>
                  <a:lnTo>
                    <a:pt x="9817800" y="1109933"/>
                  </a:lnTo>
                  <a:lnTo>
                    <a:pt x="9865970" y="1084582"/>
                  </a:lnTo>
                  <a:lnTo>
                    <a:pt x="9910976" y="1071540"/>
                  </a:lnTo>
                  <a:lnTo>
                    <a:pt x="9960099" y="1046474"/>
                  </a:lnTo>
                  <a:lnTo>
                    <a:pt x="10008139" y="1034341"/>
                  </a:lnTo>
                  <a:lnTo>
                    <a:pt x="10105702" y="1010519"/>
                  </a:lnTo>
                  <a:lnTo>
                    <a:pt x="10158828" y="986651"/>
                  </a:lnTo>
                  <a:lnTo>
                    <a:pt x="10259101" y="963640"/>
                  </a:lnTo>
                  <a:lnTo>
                    <a:pt x="10464313" y="919014"/>
                  </a:lnTo>
                  <a:lnTo>
                    <a:pt x="10512829" y="920281"/>
                  </a:lnTo>
                  <a:lnTo>
                    <a:pt x="10618034" y="898746"/>
                  </a:lnTo>
                  <a:lnTo>
                    <a:pt x="10667399" y="900266"/>
                  </a:lnTo>
                  <a:lnTo>
                    <a:pt x="10720648" y="889692"/>
                  </a:lnTo>
                  <a:lnTo>
                    <a:pt x="10772052" y="878566"/>
                  </a:lnTo>
                  <a:lnTo>
                    <a:pt x="10868104" y="880805"/>
                  </a:lnTo>
                  <a:lnTo>
                    <a:pt x="10920008" y="869828"/>
                  </a:lnTo>
                  <a:lnTo>
                    <a:pt x="11016932" y="872328"/>
                  </a:lnTo>
                  <a:lnTo>
                    <a:pt x="11069206" y="861462"/>
                  </a:lnTo>
                  <a:lnTo>
                    <a:pt x="11166741" y="864145"/>
                  </a:lnTo>
                  <a:lnTo>
                    <a:pt x="11219256" y="853351"/>
                  </a:lnTo>
                  <a:lnTo>
                    <a:pt x="11366125" y="857545"/>
                  </a:lnTo>
                  <a:lnTo>
                    <a:pt x="11467743" y="848193"/>
                  </a:lnTo>
                  <a:lnTo>
                    <a:pt x="11663427" y="853742"/>
                  </a:lnTo>
                  <a:lnTo>
                    <a:pt x="11765009" y="844380"/>
                  </a:lnTo>
                  <a:lnTo>
                    <a:pt x="11813949" y="845773"/>
                  </a:lnTo>
                  <a:lnTo>
                    <a:pt x="11916469" y="849948"/>
                  </a:lnTo>
                  <a:lnTo>
                    <a:pt x="11971039" y="839769"/>
                  </a:lnTo>
                  <a:lnTo>
                    <a:pt x="12021690" y="841675"/>
                  </a:lnTo>
                  <a:lnTo>
                    <a:pt x="12075665" y="831318"/>
                  </a:lnTo>
                  <a:lnTo>
                    <a:pt x="12125638" y="833020"/>
                  </a:lnTo>
                  <a:lnTo>
                    <a:pt x="12178852" y="822436"/>
                  </a:lnTo>
                  <a:lnTo>
                    <a:pt x="12226029" y="810045"/>
                  </a:lnTo>
                  <a:lnTo>
                    <a:pt x="12269082" y="809675"/>
                  </a:lnTo>
                  <a:lnTo>
                    <a:pt x="12315299" y="796997"/>
                  </a:lnTo>
                  <a:lnTo>
                    <a:pt x="12406324" y="771217"/>
                  </a:lnTo>
                  <a:lnTo>
                    <a:pt x="12402479" y="779418"/>
                  </a:lnTo>
                  <a:lnTo>
                    <a:pt x="12397032" y="781692"/>
                  </a:lnTo>
                  <a:lnTo>
                    <a:pt x="12570040" y="833481"/>
                  </a:lnTo>
                  <a:lnTo>
                    <a:pt x="12520418" y="858397"/>
                  </a:lnTo>
                  <a:lnTo>
                    <a:pt x="12473611" y="870900"/>
                  </a:lnTo>
                  <a:lnTo>
                    <a:pt x="12330148" y="907496"/>
                  </a:lnTo>
                  <a:lnTo>
                    <a:pt x="12281321" y="919393"/>
                  </a:lnTo>
                  <a:lnTo>
                    <a:pt x="12235533" y="918944"/>
                  </a:lnTo>
                  <a:lnTo>
                    <a:pt x="12126658" y="939380"/>
                  </a:lnTo>
                  <a:lnTo>
                    <a:pt x="12075166" y="937223"/>
                  </a:lnTo>
                  <a:lnTo>
                    <a:pt x="12019639" y="947115"/>
                  </a:lnTo>
                  <a:lnTo>
                    <a:pt x="11967413" y="944738"/>
                  </a:lnTo>
                  <a:lnTo>
                    <a:pt x="11911259" y="954443"/>
                  </a:lnTo>
                  <a:lnTo>
                    <a:pt x="11858514" y="951911"/>
                  </a:lnTo>
                  <a:lnTo>
                    <a:pt x="11808543" y="950209"/>
                  </a:lnTo>
                  <a:lnTo>
                    <a:pt x="11754880" y="960659"/>
                  </a:lnTo>
                  <a:lnTo>
                    <a:pt x="11554635" y="953745"/>
                  </a:lnTo>
                  <a:lnTo>
                    <a:pt x="11500982" y="964197"/>
                  </a:lnTo>
                  <a:lnTo>
                    <a:pt x="11305864" y="958818"/>
                  </a:lnTo>
                  <a:lnTo>
                    <a:pt x="11253508" y="969659"/>
                  </a:lnTo>
                  <a:lnTo>
                    <a:pt x="11107690" y="965780"/>
                  </a:lnTo>
                  <a:lnTo>
                    <a:pt x="11055586" y="976696"/>
                  </a:lnTo>
                  <a:lnTo>
                    <a:pt x="10958942" y="974280"/>
                  </a:lnTo>
                  <a:lnTo>
                    <a:pt x="10907140" y="985287"/>
                  </a:lnTo>
                  <a:lnTo>
                    <a:pt x="10811195" y="983080"/>
                  </a:lnTo>
                  <a:lnTo>
                    <a:pt x="10759789" y="994206"/>
                  </a:lnTo>
                  <a:lnTo>
                    <a:pt x="10678421" y="996363"/>
                  </a:lnTo>
                  <a:lnTo>
                    <a:pt x="10634323" y="1009676"/>
                  </a:lnTo>
                  <a:lnTo>
                    <a:pt x="10594005" y="1010864"/>
                  </a:lnTo>
                  <a:lnTo>
                    <a:pt x="10592197" y="1010323"/>
                  </a:lnTo>
                  <a:lnTo>
                    <a:pt x="10379101" y="1052588"/>
                  </a:lnTo>
                  <a:lnTo>
                    <a:pt x="10172108" y="1096681"/>
                  </a:lnTo>
                  <a:lnTo>
                    <a:pt x="10173351" y="1097053"/>
                  </a:lnTo>
                  <a:lnTo>
                    <a:pt x="10077092" y="1121266"/>
                  </a:lnTo>
                  <a:lnTo>
                    <a:pt x="10026031" y="1145751"/>
                  </a:lnTo>
                  <a:lnTo>
                    <a:pt x="9932660" y="1170829"/>
                  </a:lnTo>
                  <a:lnTo>
                    <a:pt x="9883086" y="1195760"/>
                  </a:lnTo>
                  <a:lnTo>
                    <a:pt x="9837671" y="1208678"/>
                  </a:lnTo>
                  <a:lnTo>
                    <a:pt x="9788191" y="1233637"/>
                  </a:lnTo>
                  <a:lnTo>
                    <a:pt x="9739235" y="1258753"/>
                  </a:lnTo>
                  <a:lnTo>
                    <a:pt x="9690809" y="1284028"/>
                  </a:lnTo>
                  <a:lnTo>
                    <a:pt x="9646560" y="1297295"/>
                  </a:lnTo>
                  <a:lnTo>
                    <a:pt x="9599209" y="1322892"/>
                  </a:lnTo>
                  <a:lnTo>
                    <a:pt x="9552404" y="1348651"/>
                  </a:lnTo>
                  <a:lnTo>
                    <a:pt x="9506150" y="1374576"/>
                  </a:lnTo>
                  <a:lnTo>
                    <a:pt x="9460452" y="1400667"/>
                  </a:lnTo>
                  <a:lnTo>
                    <a:pt x="9459774" y="1400464"/>
                  </a:lnTo>
                  <a:lnTo>
                    <a:pt x="9416919" y="1427406"/>
                  </a:lnTo>
                  <a:lnTo>
                    <a:pt x="9374580" y="1454503"/>
                  </a:lnTo>
                  <a:lnTo>
                    <a:pt x="9332700" y="1481737"/>
                  </a:lnTo>
                  <a:lnTo>
                    <a:pt x="9291225" y="1509092"/>
                  </a:lnTo>
                  <a:lnTo>
                    <a:pt x="9250099" y="1536551"/>
                  </a:lnTo>
                  <a:lnTo>
                    <a:pt x="9168674" y="1591718"/>
                  </a:lnTo>
                  <a:lnTo>
                    <a:pt x="8886574" y="1785666"/>
                  </a:lnTo>
                  <a:lnTo>
                    <a:pt x="8845904" y="1813263"/>
                  </a:lnTo>
                  <a:lnTo>
                    <a:pt x="8804977" y="1840782"/>
                  </a:lnTo>
                  <a:lnTo>
                    <a:pt x="8763737" y="1868207"/>
                  </a:lnTo>
                  <a:lnTo>
                    <a:pt x="8722943" y="1895766"/>
                  </a:lnTo>
                  <a:lnTo>
                    <a:pt x="8681761" y="1923209"/>
                  </a:lnTo>
                  <a:lnTo>
                    <a:pt x="8640172" y="1950530"/>
                  </a:lnTo>
                  <a:lnTo>
                    <a:pt x="8601798" y="1965557"/>
                  </a:lnTo>
                  <a:lnTo>
                    <a:pt x="8559336" y="1992616"/>
                  </a:lnTo>
                  <a:lnTo>
                    <a:pt x="8516407" y="2019536"/>
                  </a:lnTo>
                  <a:lnTo>
                    <a:pt x="8472994" y="2046311"/>
                  </a:lnTo>
                  <a:lnTo>
                    <a:pt x="8432717" y="2060768"/>
                  </a:lnTo>
                  <a:lnTo>
                    <a:pt x="8388273" y="2087235"/>
                  </a:lnTo>
                  <a:lnTo>
                    <a:pt x="8346498" y="2101243"/>
                  </a:lnTo>
                  <a:lnTo>
                    <a:pt x="8300510" y="2127248"/>
                  </a:lnTo>
                  <a:lnTo>
                    <a:pt x="8257608" y="2140919"/>
                  </a:lnTo>
                  <a:lnTo>
                    <a:pt x="8210523" y="2166594"/>
                  </a:lnTo>
                  <a:lnTo>
                    <a:pt x="8122072" y="2193144"/>
                  </a:lnTo>
                  <a:lnTo>
                    <a:pt x="8073452" y="2218361"/>
                  </a:lnTo>
                  <a:lnTo>
                    <a:pt x="7982066" y="2244032"/>
                  </a:lnTo>
                  <a:lnTo>
                    <a:pt x="7887537" y="2268763"/>
                  </a:lnTo>
                  <a:lnTo>
                    <a:pt x="7790895" y="2292861"/>
                  </a:lnTo>
                  <a:lnTo>
                    <a:pt x="7741812" y="2304682"/>
                  </a:lnTo>
                  <a:lnTo>
                    <a:pt x="7695879" y="2304189"/>
                  </a:lnTo>
                  <a:lnTo>
                    <a:pt x="7595302" y="2327109"/>
                  </a:lnTo>
                  <a:lnTo>
                    <a:pt x="7547965" y="2326196"/>
                  </a:lnTo>
                  <a:close/>
                </a:path>
                <a:path w="12712700" h="2423160">
                  <a:moveTo>
                    <a:pt x="12400874" y="782842"/>
                  </a:moveTo>
                  <a:lnTo>
                    <a:pt x="12397032" y="781692"/>
                  </a:lnTo>
                  <a:lnTo>
                    <a:pt x="12402479" y="779418"/>
                  </a:lnTo>
                  <a:lnTo>
                    <a:pt x="12400874" y="782842"/>
                  </a:lnTo>
                  <a:close/>
                </a:path>
                <a:path w="12712700" h="2423160">
                  <a:moveTo>
                    <a:pt x="5458036" y="746103"/>
                  </a:moveTo>
                  <a:lnTo>
                    <a:pt x="5353966" y="714950"/>
                  </a:lnTo>
                  <a:lnTo>
                    <a:pt x="5361927" y="677563"/>
                  </a:lnTo>
                  <a:lnTo>
                    <a:pt x="5365749" y="652193"/>
                  </a:lnTo>
                  <a:lnTo>
                    <a:pt x="5369083" y="626678"/>
                  </a:lnTo>
                  <a:lnTo>
                    <a:pt x="5375583" y="588853"/>
                  </a:lnTo>
                  <a:lnTo>
                    <a:pt x="5378212" y="549870"/>
                  </a:lnTo>
                  <a:lnTo>
                    <a:pt x="5379708" y="510547"/>
                  </a:lnTo>
                  <a:lnTo>
                    <a:pt x="5383765" y="458735"/>
                  </a:lnTo>
                  <a:lnTo>
                    <a:pt x="5383153" y="418781"/>
                  </a:lnTo>
                  <a:lnTo>
                    <a:pt x="5381395" y="378485"/>
                  </a:lnTo>
                  <a:lnTo>
                    <a:pt x="5378620" y="337883"/>
                  </a:lnTo>
                  <a:lnTo>
                    <a:pt x="5374744" y="296953"/>
                  </a:lnTo>
                  <a:lnTo>
                    <a:pt x="5373322" y="243500"/>
                  </a:lnTo>
                  <a:lnTo>
                    <a:pt x="5366462" y="214933"/>
                  </a:lnTo>
                  <a:lnTo>
                    <a:pt x="5358892" y="186153"/>
                  </a:lnTo>
                  <a:lnTo>
                    <a:pt x="5354181" y="144973"/>
                  </a:lnTo>
                  <a:lnTo>
                    <a:pt x="5344969" y="115701"/>
                  </a:lnTo>
                  <a:lnTo>
                    <a:pt x="5338707" y="87314"/>
                  </a:lnTo>
                  <a:lnTo>
                    <a:pt x="5328295" y="70940"/>
                  </a:lnTo>
                  <a:lnTo>
                    <a:pt x="5320974" y="42235"/>
                  </a:lnTo>
                  <a:lnTo>
                    <a:pt x="5313060" y="13352"/>
                  </a:lnTo>
                  <a:lnTo>
                    <a:pt x="5304098" y="10670"/>
                  </a:lnTo>
                  <a:lnTo>
                    <a:pt x="5421487" y="6039"/>
                  </a:lnTo>
                  <a:lnTo>
                    <a:pt x="5431939" y="35681"/>
                  </a:lnTo>
                  <a:lnTo>
                    <a:pt x="5447054" y="79976"/>
                  </a:lnTo>
                  <a:lnTo>
                    <a:pt x="5460222" y="123688"/>
                  </a:lnTo>
                  <a:lnTo>
                    <a:pt x="5467886" y="179009"/>
                  </a:lnTo>
                  <a:lnTo>
                    <a:pt x="5477418" y="221633"/>
                  </a:lnTo>
                  <a:lnTo>
                    <a:pt x="5481622" y="275919"/>
                  </a:lnTo>
                  <a:lnTo>
                    <a:pt x="5487867" y="317558"/>
                  </a:lnTo>
                  <a:lnTo>
                    <a:pt x="5488957" y="370912"/>
                  </a:lnTo>
                  <a:lnTo>
                    <a:pt x="5492263" y="411672"/>
                  </a:lnTo>
                  <a:lnTo>
                    <a:pt x="5490588" y="464198"/>
                  </a:lnTo>
                  <a:lnTo>
                    <a:pt x="5487375" y="516263"/>
                  </a:lnTo>
                  <a:lnTo>
                    <a:pt x="5486442" y="555754"/>
                  </a:lnTo>
                  <a:lnTo>
                    <a:pt x="5480499" y="607002"/>
                  </a:lnTo>
                  <a:lnTo>
                    <a:pt x="5473180" y="657839"/>
                  </a:lnTo>
                  <a:lnTo>
                    <a:pt x="5468123" y="696095"/>
                  </a:lnTo>
                  <a:lnTo>
                    <a:pt x="5458036" y="746103"/>
                  </a:lnTo>
                  <a:close/>
                </a:path>
                <a:path w="12712700" h="2423160">
                  <a:moveTo>
                    <a:pt x="4683988" y="1614711"/>
                  </a:moveTo>
                  <a:lnTo>
                    <a:pt x="4584438" y="1584912"/>
                  </a:lnTo>
                  <a:lnTo>
                    <a:pt x="4539915" y="1558327"/>
                  </a:lnTo>
                  <a:lnTo>
                    <a:pt x="4502254" y="1520540"/>
                  </a:lnTo>
                  <a:lnTo>
                    <a:pt x="4471769" y="1484901"/>
                  </a:lnTo>
                  <a:lnTo>
                    <a:pt x="4451535" y="1439074"/>
                  </a:lnTo>
                  <a:lnTo>
                    <a:pt x="4441724" y="1383110"/>
                  </a:lnTo>
                  <a:lnTo>
                    <a:pt x="4435220" y="1341393"/>
                  </a:lnTo>
                  <a:lnTo>
                    <a:pt x="4438792" y="1289435"/>
                  </a:lnTo>
                  <a:lnTo>
                    <a:pt x="4452909" y="1227377"/>
                  </a:lnTo>
                  <a:lnTo>
                    <a:pt x="4469524" y="1179323"/>
                  </a:lnTo>
                  <a:lnTo>
                    <a:pt x="4491512" y="1132878"/>
                  </a:lnTo>
                  <a:lnTo>
                    <a:pt x="4518109" y="1087812"/>
                  </a:lnTo>
                  <a:lnTo>
                    <a:pt x="4548548" y="1043897"/>
                  </a:lnTo>
                  <a:lnTo>
                    <a:pt x="4578422" y="1013069"/>
                  </a:lnTo>
                  <a:lnTo>
                    <a:pt x="4614251" y="970767"/>
                  </a:lnTo>
                  <a:lnTo>
                    <a:pt x="4652562" y="929208"/>
                  </a:lnTo>
                  <a:lnTo>
                    <a:pt x="4689096" y="900374"/>
                  </a:lnTo>
                  <a:lnTo>
                    <a:pt x="4731094" y="859918"/>
                  </a:lnTo>
                  <a:lnTo>
                    <a:pt x="4811437" y="804427"/>
                  </a:lnTo>
                  <a:lnTo>
                    <a:pt x="4853677" y="777301"/>
                  </a:lnTo>
                  <a:lnTo>
                    <a:pt x="4898078" y="750822"/>
                  </a:lnTo>
                  <a:lnTo>
                    <a:pt x="4944768" y="725028"/>
                  </a:lnTo>
                  <a:lnTo>
                    <a:pt x="4988733" y="711675"/>
                  </a:lnTo>
                  <a:lnTo>
                    <a:pt x="5034708" y="698924"/>
                  </a:lnTo>
                  <a:lnTo>
                    <a:pt x="5082447" y="686701"/>
                  </a:lnTo>
                  <a:lnTo>
                    <a:pt x="5128062" y="687098"/>
                  </a:lnTo>
                  <a:lnTo>
                    <a:pt x="5271549" y="690279"/>
                  </a:lnTo>
                  <a:lnTo>
                    <a:pt x="5514083" y="762880"/>
                  </a:lnTo>
                  <a:lnTo>
                    <a:pt x="5610601" y="818286"/>
                  </a:lnTo>
                  <a:lnTo>
                    <a:pt x="5653984" y="857786"/>
                  </a:lnTo>
                  <a:lnTo>
                    <a:pt x="5700172" y="884868"/>
                  </a:lnTo>
                  <a:lnTo>
                    <a:pt x="5764200" y="943805"/>
                  </a:lnTo>
                  <a:lnTo>
                    <a:pt x="5276622" y="797852"/>
                  </a:lnTo>
                  <a:lnTo>
                    <a:pt x="5254807" y="804579"/>
                  </a:lnTo>
                  <a:lnTo>
                    <a:pt x="5203346" y="789174"/>
                  </a:lnTo>
                  <a:lnTo>
                    <a:pt x="5183208" y="796403"/>
                  </a:lnTo>
                  <a:lnTo>
                    <a:pt x="5153008" y="787363"/>
                  </a:lnTo>
                  <a:lnTo>
                    <a:pt x="5135735" y="795449"/>
                  </a:lnTo>
                  <a:lnTo>
                    <a:pt x="5122232" y="791407"/>
                  </a:lnTo>
                  <a:lnTo>
                    <a:pt x="5105172" y="799557"/>
                  </a:lnTo>
                  <a:lnTo>
                    <a:pt x="5091192" y="795372"/>
                  </a:lnTo>
                  <a:lnTo>
                    <a:pt x="5073761" y="803411"/>
                  </a:lnTo>
                  <a:lnTo>
                    <a:pt x="5056541" y="811514"/>
                  </a:lnTo>
                  <a:lnTo>
                    <a:pt x="5043197" y="807519"/>
                  </a:lnTo>
                  <a:lnTo>
                    <a:pt x="5026868" y="815888"/>
                  </a:lnTo>
                  <a:lnTo>
                    <a:pt x="5010771" y="824326"/>
                  </a:lnTo>
                  <a:lnTo>
                    <a:pt x="4998571" y="820674"/>
                  </a:lnTo>
                  <a:lnTo>
                    <a:pt x="4983004" y="829271"/>
                  </a:lnTo>
                  <a:lnTo>
                    <a:pt x="4964909" y="837112"/>
                  </a:lnTo>
                  <a:lnTo>
                    <a:pt x="4947217" y="845072"/>
                  </a:lnTo>
                  <a:lnTo>
                    <a:pt x="4887125" y="880111"/>
                  </a:lnTo>
                  <a:lnTo>
                    <a:pt x="4837458" y="918271"/>
                  </a:lnTo>
                  <a:lnTo>
                    <a:pt x="4813535" y="937623"/>
                  </a:lnTo>
                  <a:lnTo>
                    <a:pt x="4786423" y="956021"/>
                  </a:lnTo>
                  <a:lnTo>
                    <a:pt x="4760181" y="974679"/>
                  </a:lnTo>
                  <a:lnTo>
                    <a:pt x="4731186" y="1005770"/>
                  </a:lnTo>
                  <a:lnTo>
                    <a:pt x="4706744" y="1024967"/>
                  </a:lnTo>
                  <a:lnTo>
                    <a:pt x="4687311" y="1045664"/>
                  </a:lnTo>
                  <a:lnTo>
                    <a:pt x="4668545" y="1066560"/>
                  </a:lnTo>
                  <a:lnTo>
                    <a:pt x="4646879" y="1099845"/>
                  </a:lnTo>
                  <a:lnTo>
                    <a:pt x="4629671" y="1121207"/>
                  </a:lnTo>
                  <a:lnTo>
                    <a:pt x="4620146" y="1131613"/>
                  </a:lnTo>
                  <a:lnTo>
                    <a:pt x="4611087" y="1142158"/>
                  </a:lnTo>
                  <a:lnTo>
                    <a:pt x="4598895" y="1165022"/>
                  </a:lnTo>
                  <a:lnTo>
                    <a:pt x="4590896" y="1175884"/>
                  </a:lnTo>
                  <a:lnTo>
                    <a:pt x="4584663" y="1187276"/>
                  </a:lnTo>
                  <a:lnTo>
                    <a:pt x="4578823" y="1198784"/>
                  </a:lnTo>
                  <a:lnTo>
                    <a:pt x="4573343" y="1210401"/>
                  </a:lnTo>
                  <a:lnTo>
                    <a:pt x="4564550" y="1234282"/>
                  </a:lnTo>
                  <a:lnTo>
                    <a:pt x="4563914" y="1234092"/>
                  </a:lnTo>
                  <a:lnTo>
                    <a:pt x="4559891" y="1246144"/>
                  </a:lnTo>
                  <a:lnTo>
                    <a:pt x="4556122" y="1258273"/>
                  </a:lnTo>
                  <a:lnTo>
                    <a:pt x="4552607" y="1270477"/>
                  </a:lnTo>
                  <a:lnTo>
                    <a:pt x="4549578" y="1282827"/>
                  </a:lnTo>
                  <a:lnTo>
                    <a:pt x="4550392" y="1283071"/>
                  </a:lnTo>
                  <a:lnTo>
                    <a:pt x="4547754" y="1295538"/>
                  </a:lnTo>
                  <a:lnTo>
                    <a:pt x="4545297" y="1308059"/>
                  </a:lnTo>
                  <a:lnTo>
                    <a:pt x="4546803" y="1308510"/>
                  </a:lnTo>
                  <a:lnTo>
                    <a:pt x="4544805" y="1321169"/>
                  </a:lnTo>
                  <a:lnTo>
                    <a:pt x="4542955" y="1333872"/>
                  </a:lnTo>
                  <a:lnTo>
                    <a:pt x="4544906" y="1334456"/>
                  </a:lnTo>
                  <a:lnTo>
                    <a:pt x="4543496" y="1347291"/>
                  </a:lnTo>
                  <a:lnTo>
                    <a:pt x="4545812" y="1347984"/>
                  </a:lnTo>
                  <a:lnTo>
                    <a:pt x="4544614" y="1360882"/>
                  </a:lnTo>
                  <a:lnTo>
                    <a:pt x="4547227" y="1361664"/>
                  </a:lnTo>
                  <a:lnTo>
                    <a:pt x="4547088" y="1374879"/>
                  </a:lnTo>
                  <a:lnTo>
                    <a:pt x="4550929" y="1376029"/>
                  </a:lnTo>
                  <a:lnTo>
                    <a:pt x="4551468" y="1389447"/>
                  </a:lnTo>
                  <a:lnTo>
                    <a:pt x="4555536" y="1390665"/>
                  </a:lnTo>
                  <a:lnTo>
                    <a:pt x="4556075" y="1404083"/>
                  </a:lnTo>
                  <a:lnTo>
                    <a:pt x="4560482" y="1405402"/>
                  </a:lnTo>
                  <a:lnTo>
                    <a:pt x="4561360" y="1418922"/>
                  </a:lnTo>
                  <a:lnTo>
                    <a:pt x="4565993" y="1420309"/>
                  </a:lnTo>
                  <a:lnTo>
                    <a:pt x="4567210" y="1433930"/>
                  </a:lnTo>
                  <a:lnTo>
                    <a:pt x="4577041" y="1436873"/>
                  </a:lnTo>
                  <a:lnTo>
                    <a:pt x="4578596" y="1450595"/>
                  </a:lnTo>
                  <a:lnTo>
                    <a:pt x="4595320" y="1455601"/>
                  </a:lnTo>
                  <a:lnTo>
                    <a:pt x="4596537" y="1469222"/>
                  </a:lnTo>
                  <a:lnTo>
                    <a:pt x="4625464" y="1477882"/>
                  </a:lnTo>
                  <a:lnTo>
                    <a:pt x="4628489" y="1492044"/>
                  </a:lnTo>
                  <a:lnTo>
                    <a:pt x="4881707" y="1567843"/>
                  </a:lnTo>
                  <a:lnTo>
                    <a:pt x="4866908" y="1576670"/>
                  </a:lnTo>
                  <a:lnTo>
                    <a:pt x="4823868" y="1590299"/>
                  </a:lnTo>
                  <a:lnTo>
                    <a:pt x="4778474" y="1603224"/>
                  </a:lnTo>
                  <a:lnTo>
                    <a:pt x="4730656" y="1615424"/>
                  </a:lnTo>
                  <a:lnTo>
                    <a:pt x="4683988" y="1614711"/>
                  </a:lnTo>
                  <a:close/>
                </a:path>
                <a:path w="12712700" h="2423160">
                  <a:moveTo>
                    <a:pt x="4881707" y="1567843"/>
                  </a:moveTo>
                  <a:lnTo>
                    <a:pt x="4682389" y="1508178"/>
                  </a:lnTo>
                  <a:lnTo>
                    <a:pt x="4693150" y="1498143"/>
                  </a:lnTo>
                  <a:lnTo>
                    <a:pt x="4720467" y="1506320"/>
                  </a:lnTo>
                  <a:lnTo>
                    <a:pt x="4730698" y="1496126"/>
                  </a:lnTo>
                  <a:lnTo>
                    <a:pt x="4746316" y="1500801"/>
                  </a:lnTo>
                  <a:lnTo>
                    <a:pt x="4758882" y="1491305"/>
                  </a:lnTo>
                  <a:lnTo>
                    <a:pt x="4776368" y="1496540"/>
                  </a:lnTo>
                  <a:lnTo>
                    <a:pt x="4789825" y="1487311"/>
                  </a:lnTo>
                  <a:lnTo>
                    <a:pt x="4799459" y="1490195"/>
                  </a:lnTo>
                  <a:lnTo>
                    <a:pt x="4812588" y="1480868"/>
                  </a:lnTo>
                  <a:lnTo>
                    <a:pt x="4825600" y="1471507"/>
                  </a:lnTo>
                  <a:lnTo>
                    <a:pt x="4841620" y="1463045"/>
                  </a:lnTo>
                  <a:lnTo>
                    <a:pt x="4853692" y="1466659"/>
                  </a:lnTo>
                  <a:lnTo>
                    <a:pt x="4869129" y="1458023"/>
                  </a:lnTo>
                  <a:lnTo>
                    <a:pt x="4884324" y="1449315"/>
                  </a:lnTo>
                  <a:lnTo>
                    <a:pt x="4906762" y="1429518"/>
                  </a:lnTo>
                  <a:lnTo>
                    <a:pt x="4925038" y="1421732"/>
                  </a:lnTo>
                  <a:lnTo>
                    <a:pt x="4946470" y="1401634"/>
                  </a:lnTo>
                  <a:lnTo>
                    <a:pt x="4963804" y="1393566"/>
                  </a:lnTo>
                  <a:lnTo>
                    <a:pt x="4987135" y="1374036"/>
                  </a:lnTo>
                  <a:lnTo>
                    <a:pt x="5009715" y="1354282"/>
                  </a:lnTo>
                  <a:lnTo>
                    <a:pt x="5031595" y="1334318"/>
                  </a:lnTo>
                  <a:lnTo>
                    <a:pt x="5052828" y="1314160"/>
                  </a:lnTo>
                  <a:lnTo>
                    <a:pt x="5077743" y="1281848"/>
                  </a:lnTo>
                  <a:lnTo>
                    <a:pt x="5098200" y="1261458"/>
                  </a:lnTo>
                  <a:lnTo>
                    <a:pt x="5121515" y="1228667"/>
                  </a:lnTo>
                  <a:lnTo>
                    <a:pt x="5140436" y="1207817"/>
                  </a:lnTo>
                  <a:lnTo>
                    <a:pt x="5162471" y="1174643"/>
                  </a:lnTo>
                  <a:lnTo>
                    <a:pt x="5200018" y="1119598"/>
                  </a:lnTo>
                  <a:lnTo>
                    <a:pt x="5219256" y="1085587"/>
                  </a:lnTo>
                  <a:lnTo>
                    <a:pt x="5237730" y="1051346"/>
                  </a:lnTo>
                  <a:lnTo>
                    <a:pt x="5255049" y="1016760"/>
                  </a:lnTo>
                  <a:lnTo>
                    <a:pt x="5274887" y="969671"/>
                  </a:lnTo>
                  <a:lnTo>
                    <a:pt x="5289992" y="934422"/>
                  </a:lnTo>
                  <a:lnTo>
                    <a:pt x="5299229" y="910674"/>
                  </a:lnTo>
                  <a:lnTo>
                    <a:pt x="5311451" y="874562"/>
                  </a:lnTo>
                  <a:lnTo>
                    <a:pt x="5319395" y="850426"/>
                  </a:lnTo>
                  <a:lnTo>
                    <a:pt x="5330367" y="813940"/>
                  </a:lnTo>
                  <a:lnTo>
                    <a:pt x="5433646" y="844856"/>
                  </a:lnTo>
                  <a:lnTo>
                    <a:pt x="5418699" y="893409"/>
                  </a:lnTo>
                  <a:lnTo>
                    <a:pt x="5402075" y="941460"/>
                  </a:lnTo>
                  <a:lnTo>
                    <a:pt x="5383757" y="989004"/>
                  </a:lnTo>
                  <a:lnTo>
                    <a:pt x="5363726" y="1036035"/>
                  </a:lnTo>
                  <a:lnTo>
                    <a:pt x="5341963" y="1082548"/>
                  </a:lnTo>
                  <a:lnTo>
                    <a:pt x="5318450" y="1128536"/>
                  </a:lnTo>
                  <a:lnTo>
                    <a:pt x="5293168" y="1173995"/>
                  </a:lnTo>
                  <a:lnTo>
                    <a:pt x="5269740" y="1206753"/>
                  </a:lnTo>
                  <a:lnTo>
                    <a:pt x="5240865" y="1251136"/>
                  </a:lnTo>
                  <a:lnTo>
                    <a:pt x="5208773" y="1294557"/>
                  </a:lnTo>
                  <a:lnTo>
                    <a:pt x="5174256" y="1337252"/>
                  </a:lnTo>
                  <a:lnTo>
                    <a:pt x="5137429" y="1379255"/>
                  </a:lnTo>
                  <a:lnTo>
                    <a:pt x="5098410" y="1420602"/>
                  </a:lnTo>
                  <a:lnTo>
                    <a:pt x="5064298" y="1450162"/>
                  </a:lnTo>
                  <a:lnTo>
                    <a:pt x="5028195" y="1479125"/>
                  </a:lnTo>
                  <a:lnTo>
                    <a:pt x="4990058" y="1507479"/>
                  </a:lnTo>
                  <a:lnTo>
                    <a:pt x="4949845" y="1535212"/>
                  </a:lnTo>
                  <a:lnTo>
                    <a:pt x="4911305" y="1550189"/>
                  </a:lnTo>
                  <a:lnTo>
                    <a:pt x="4881707" y="1567843"/>
                  </a:lnTo>
                  <a:close/>
                </a:path>
                <a:path w="12712700" h="2423160">
                  <a:moveTo>
                    <a:pt x="7204298" y="2316120"/>
                  </a:moveTo>
                  <a:lnTo>
                    <a:pt x="6823935" y="2202261"/>
                  </a:lnTo>
                  <a:lnTo>
                    <a:pt x="6560251" y="2043788"/>
                  </a:lnTo>
                  <a:lnTo>
                    <a:pt x="6520422" y="2005352"/>
                  </a:lnTo>
                  <a:lnTo>
                    <a:pt x="6477640" y="1979289"/>
                  </a:lnTo>
                  <a:lnTo>
                    <a:pt x="6401722" y="1903536"/>
                  </a:lnTo>
                  <a:lnTo>
                    <a:pt x="6365092" y="1866058"/>
                  </a:lnTo>
                  <a:lnTo>
                    <a:pt x="6330911" y="1829312"/>
                  </a:lnTo>
                  <a:lnTo>
                    <a:pt x="6297531" y="1792807"/>
                  </a:lnTo>
                  <a:lnTo>
                    <a:pt x="6268496" y="1744345"/>
                  </a:lnTo>
                  <a:lnTo>
                    <a:pt x="6204851" y="1672266"/>
                  </a:lnTo>
                  <a:lnTo>
                    <a:pt x="6177328" y="1624257"/>
                  </a:lnTo>
                  <a:lnTo>
                    <a:pt x="6146469" y="1588506"/>
                  </a:lnTo>
                  <a:lnTo>
                    <a:pt x="6119457" y="1540650"/>
                  </a:lnTo>
                  <a:lnTo>
                    <a:pt x="6062014" y="1457171"/>
                  </a:lnTo>
                  <a:lnTo>
                    <a:pt x="6031385" y="1421489"/>
                  </a:lnTo>
                  <a:lnTo>
                    <a:pt x="6004206" y="1373582"/>
                  </a:lnTo>
                  <a:lnTo>
                    <a:pt x="5941596" y="1301814"/>
                  </a:lnTo>
                  <a:lnTo>
                    <a:pt x="5913250" y="1253558"/>
                  </a:lnTo>
                  <a:lnTo>
                    <a:pt x="5880222" y="1217158"/>
                  </a:lnTo>
                  <a:lnTo>
                    <a:pt x="5812317" y="1143804"/>
                  </a:lnTo>
                  <a:lnTo>
                    <a:pt x="5741981" y="1069722"/>
                  </a:lnTo>
                  <a:lnTo>
                    <a:pt x="5709806" y="1033577"/>
                  </a:lnTo>
                  <a:lnTo>
                    <a:pt x="5673512" y="1009456"/>
                  </a:lnTo>
                  <a:lnTo>
                    <a:pt x="5640331" y="973010"/>
                  </a:lnTo>
                  <a:lnTo>
                    <a:pt x="5602925" y="948556"/>
                  </a:lnTo>
                  <a:lnTo>
                    <a:pt x="5581817" y="928980"/>
                  </a:lnTo>
                  <a:lnTo>
                    <a:pt x="5556876" y="921515"/>
                  </a:lnTo>
                  <a:lnTo>
                    <a:pt x="5513622" y="882053"/>
                  </a:lnTo>
                  <a:lnTo>
                    <a:pt x="5451046" y="863322"/>
                  </a:lnTo>
                  <a:lnTo>
                    <a:pt x="5433646" y="844856"/>
                  </a:lnTo>
                  <a:lnTo>
                    <a:pt x="5764200" y="943805"/>
                  </a:lnTo>
                  <a:lnTo>
                    <a:pt x="5867312" y="1040955"/>
                  </a:lnTo>
                  <a:lnTo>
                    <a:pt x="5934363" y="1114053"/>
                  </a:lnTo>
                  <a:lnTo>
                    <a:pt x="5998853" y="1186385"/>
                  </a:lnTo>
                  <a:lnTo>
                    <a:pt x="6026578" y="1234455"/>
                  </a:lnTo>
                  <a:lnTo>
                    <a:pt x="6060091" y="1271000"/>
                  </a:lnTo>
                  <a:lnTo>
                    <a:pt x="6089480" y="1319568"/>
                  </a:lnTo>
                  <a:lnTo>
                    <a:pt x="6122169" y="1355867"/>
                  </a:lnTo>
                  <a:lnTo>
                    <a:pt x="6179802" y="1452659"/>
                  </a:lnTo>
                  <a:lnTo>
                    <a:pt x="6238314" y="1523202"/>
                  </a:lnTo>
                  <a:lnTo>
                    <a:pt x="6264255" y="1570737"/>
                  </a:lnTo>
                  <a:lnTo>
                    <a:pt x="6324387" y="1641764"/>
                  </a:lnTo>
                  <a:lnTo>
                    <a:pt x="6351419" y="1689627"/>
                  </a:lnTo>
                  <a:lnTo>
                    <a:pt x="6352097" y="1689830"/>
                  </a:lnTo>
                  <a:lnTo>
                    <a:pt x="6419862" y="1763142"/>
                  </a:lnTo>
                  <a:lnTo>
                    <a:pt x="6454841" y="1800126"/>
                  </a:lnTo>
                  <a:lnTo>
                    <a:pt x="6490762" y="1837392"/>
                  </a:lnTo>
                  <a:lnTo>
                    <a:pt x="6521446" y="1873091"/>
                  </a:lnTo>
                  <a:lnTo>
                    <a:pt x="6556279" y="1896775"/>
                  </a:lnTo>
                  <a:lnTo>
                    <a:pt x="6587979" y="1932777"/>
                  </a:lnTo>
                  <a:lnTo>
                    <a:pt x="6623830" y="1956766"/>
                  </a:lnTo>
                  <a:lnTo>
                    <a:pt x="6788250" y="2059011"/>
                  </a:lnTo>
                  <a:lnTo>
                    <a:pt x="6825334" y="2083369"/>
                  </a:lnTo>
                  <a:lnTo>
                    <a:pt x="6866178" y="2095595"/>
                  </a:lnTo>
                  <a:lnTo>
                    <a:pt x="6903527" y="2120032"/>
                  </a:lnTo>
                  <a:lnTo>
                    <a:pt x="6986529" y="2144878"/>
                  </a:lnTo>
                  <a:lnTo>
                    <a:pt x="7024675" y="2169553"/>
                  </a:lnTo>
                  <a:lnTo>
                    <a:pt x="7547965" y="2326196"/>
                  </a:lnTo>
                  <a:lnTo>
                    <a:pt x="7500114" y="2325129"/>
                  </a:lnTo>
                  <a:lnTo>
                    <a:pt x="7448142" y="2336085"/>
                  </a:lnTo>
                  <a:lnTo>
                    <a:pt x="7300660" y="2331708"/>
                  </a:lnTo>
                  <a:lnTo>
                    <a:pt x="7254443" y="2317873"/>
                  </a:lnTo>
                  <a:lnTo>
                    <a:pt x="7204298" y="2316120"/>
                  </a:lnTo>
                  <a:close/>
                </a:path>
                <a:path w="12712700" h="2423160">
                  <a:moveTo>
                    <a:pt x="7106954" y="2300237"/>
                  </a:moveTo>
                  <a:lnTo>
                    <a:pt x="6915527" y="2242935"/>
                  </a:lnTo>
                  <a:lnTo>
                    <a:pt x="6871458" y="2216487"/>
                  </a:lnTo>
                  <a:lnTo>
                    <a:pt x="7157551" y="2302126"/>
                  </a:lnTo>
                  <a:lnTo>
                    <a:pt x="7106954" y="2300237"/>
                  </a:lnTo>
                  <a:close/>
                </a:path>
                <a:path w="12712700" h="2423160">
                  <a:moveTo>
                    <a:pt x="2839630" y="10907"/>
                  </a:moveTo>
                  <a:lnTo>
                    <a:pt x="2840064" y="10582"/>
                  </a:lnTo>
                  <a:lnTo>
                    <a:pt x="2841573" y="11033"/>
                  </a:lnTo>
                  <a:lnTo>
                    <a:pt x="2839630" y="10907"/>
                  </a:lnTo>
                  <a:close/>
                </a:path>
                <a:path w="12712700" h="2423160">
                  <a:moveTo>
                    <a:pt x="1036486" y="2413702"/>
                  </a:moveTo>
                  <a:lnTo>
                    <a:pt x="612908" y="2286907"/>
                  </a:lnTo>
                  <a:lnTo>
                    <a:pt x="644778" y="2283191"/>
                  </a:lnTo>
                  <a:lnTo>
                    <a:pt x="728870" y="2308363"/>
                  </a:lnTo>
                  <a:lnTo>
                    <a:pt x="804319" y="2304434"/>
                  </a:lnTo>
                  <a:lnTo>
                    <a:pt x="838074" y="2314539"/>
                  </a:lnTo>
                  <a:lnTo>
                    <a:pt x="875279" y="2312419"/>
                  </a:lnTo>
                  <a:lnTo>
                    <a:pt x="962043" y="2311877"/>
                  </a:lnTo>
                  <a:lnTo>
                    <a:pt x="1008404" y="2299242"/>
                  </a:lnTo>
                  <a:lnTo>
                    <a:pt x="1050668" y="2298636"/>
                  </a:lnTo>
                  <a:lnTo>
                    <a:pt x="1085962" y="2295945"/>
                  </a:lnTo>
                  <a:lnTo>
                    <a:pt x="1124463" y="2280956"/>
                  </a:lnTo>
                  <a:lnTo>
                    <a:pt x="1192836" y="2274909"/>
                  </a:lnTo>
                  <a:lnTo>
                    <a:pt x="1226221" y="2258389"/>
                  </a:lnTo>
                  <a:lnTo>
                    <a:pt x="1255444" y="2253880"/>
                  </a:lnTo>
                  <a:lnTo>
                    <a:pt x="1287780" y="2237046"/>
                  </a:lnTo>
                  <a:lnTo>
                    <a:pt x="1315934" y="2232217"/>
                  </a:lnTo>
                  <a:lnTo>
                    <a:pt x="1341882" y="2213471"/>
                  </a:lnTo>
                  <a:lnTo>
                    <a:pt x="1363711" y="2206748"/>
                  </a:lnTo>
                  <a:lnTo>
                    <a:pt x="1385053" y="2199880"/>
                  </a:lnTo>
                  <a:lnTo>
                    <a:pt x="1409539" y="2180696"/>
                  </a:lnTo>
                  <a:lnTo>
                    <a:pt x="1427373" y="2172778"/>
                  </a:lnTo>
                  <a:lnTo>
                    <a:pt x="1448403" y="2152560"/>
                  </a:lnTo>
                  <a:lnTo>
                    <a:pt x="1465326" y="2144368"/>
                  </a:lnTo>
                  <a:lnTo>
                    <a:pt x="1481761" y="2136031"/>
                  </a:lnTo>
                  <a:lnTo>
                    <a:pt x="1495107" y="2126770"/>
                  </a:lnTo>
                  <a:lnTo>
                    <a:pt x="1511671" y="2105214"/>
                  </a:lnTo>
                  <a:lnTo>
                    <a:pt x="1524169" y="2095699"/>
                  </a:lnTo>
                  <a:lnTo>
                    <a:pt x="1554855" y="2065114"/>
                  </a:lnTo>
                  <a:lnTo>
                    <a:pt x="1579758" y="2032798"/>
                  </a:lnTo>
                  <a:lnTo>
                    <a:pt x="1600408" y="1999209"/>
                  </a:lnTo>
                  <a:lnTo>
                    <a:pt x="1621603" y="1952526"/>
                  </a:lnTo>
                  <a:lnTo>
                    <a:pt x="1626754" y="1940812"/>
                  </a:lnTo>
                  <a:lnTo>
                    <a:pt x="1643144" y="1892691"/>
                  </a:lnTo>
                  <a:lnTo>
                    <a:pt x="1656568" y="1843682"/>
                  </a:lnTo>
                  <a:lnTo>
                    <a:pt x="1671487" y="1781864"/>
                  </a:lnTo>
                  <a:lnTo>
                    <a:pt x="1682032" y="1731993"/>
                  </a:lnTo>
                  <a:lnTo>
                    <a:pt x="1692279" y="1682033"/>
                  </a:lnTo>
                  <a:lnTo>
                    <a:pt x="1702662" y="1632114"/>
                  </a:lnTo>
                  <a:lnTo>
                    <a:pt x="1717256" y="1570199"/>
                  </a:lnTo>
                  <a:lnTo>
                    <a:pt x="1729259" y="1520765"/>
                  </a:lnTo>
                  <a:lnTo>
                    <a:pt x="1742049" y="1471566"/>
                  </a:lnTo>
                  <a:lnTo>
                    <a:pt x="1755637" y="1422607"/>
                  </a:lnTo>
                  <a:lnTo>
                    <a:pt x="1770036" y="1373890"/>
                  </a:lnTo>
                  <a:lnTo>
                    <a:pt x="1785258" y="1325419"/>
                  </a:lnTo>
                  <a:lnTo>
                    <a:pt x="1797671" y="1289364"/>
                  </a:lnTo>
                  <a:lnTo>
                    <a:pt x="1814572" y="1241396"/>
                  </a:lnTo>
                  <a:lnTo>
                    <a:pt x="1832250" y="1193661"/>
                  </a:lnTo>
                  <a:lnTo>
                    <a:pt x="1850640" y="1146139"/>
                  </a:lnTo>
                  <a:lnTo>
                    <a:pt x="1869745" y="1098830"/>
                  </a:lnTo>
                  <a:lnTo>
                    <a:pt x="1889567" y="1051737"/>
                  </a:lnTo>
                  <a:lnTo>
                    <a:pt x="1910111" y="1004859"/>
                  </a:lnTo>
                  <a:lnTo>
                    <a:pt x="1931377" y="958198"/>
                  </a:lnTo>
                  <a:lnTo>
                    <a:pt x="1953368" y="911754"/>
                  </a:lnTo>
                  <a:lnTo>
                    <a:pt x="1976088" y="865528"/>
                  </a:lnTo>
                  <a:lnTo>
                    <a:pt x="1999858" y="819616"/>
                  </a:lnTo>
                  <a:lnTo>
                    <a:pt x="2024428" y="773944"/>
                  </a:lnTo>
                  <a:lnTo>
                    <a:pt x="2049839" y="728523"/>
                  </a:lnTo>
                  <a:lnTo>
                    <a:pt x="2076127" y="683365"/>
                  </a:lnTo>
                  <a:lnTo>
                    <a:pt x="2103331" y="638481"/>
                  </a:lnTo>
                  <a:lnTo>
                    <a:pt x="2131490" y="593883"/>
                  </a:lnTo>
                  <a:lnTo>
                    <a:pt x="2160642" y="549582"/>
                  </a:lnTo>
                  <a:lnTo>
                    <a:pt x="2187184" y="517757"/>
                  </a:lnTo>
                  <a:lnTo>
                    <a:pt x="2218374" y="474066"/>
                  </a:lnTo>
                  <a:lnTo>
                    <a:pt x="2250580" y="430680"/>
                  </a:lnTo>
                  <a:lnTo>
                    <a:pt x="2283774" y="387589"/>
                  </a:lnTo>
                  <a:lnTo>
                    <a:pt x="2317923" y="344784"/>
                  </a:lnTo>
                  <a:lnTo>
                    <a:pt x="2349354" y="314422"/>
                  </a:lnTo>
                  <a:lnTo>
                    <a:pt x="2385320" y="272161"/>
                  </a:lnTo>
                  <a:lnTo>
                    <a:pt x="2422148" y="230158"/>
                  </a:lnTo>
                  <a:lnTo>
                    <a:pt x="2456165" y="200571"/>
                  </a:lnTo>
                  <a:lnTo>
                    <a:pt x="2494624" y="159056"/>
                  </a:lnTo>
                  <a:lnTo>
                    <a:pt x="2530210" y="129938"/>
                  </a:lnTo>
                  <a:lnTo>
                    <a:pt x="2570175" y="88874"/>
                  </a:lnTo>
                  <a:lnTo>
                    <a:pt x="2607205" y="60188"/>
                  </a:lnTo>
                  <a:lnTo>
                    <a:pt x="2648552" y="19538"/>
                  </a:lnTo>
                  <a:lnTo>
                    <a:pt x="2671854" y="0"/>
                  </a:lnTo>
                  <a:lnTo>
                    <a:pt x="2839630" y="10907"/>
                  </a:lnTo>
                  <a:lnTo>
                    <a:pt x="2814805" y="29534"/>
                  </a:lnTo>
                  <a:lnTo>
                    <a:pt x="2807852" y="27453"/>
                  </a:lnTo>
                  <a:lnTo>
                    <a:pt x="2807056" y="29478"/>
                  </a:lnTo>
                  <a:lnTo>
                    <a:pt x="2766404" y="68073"/>
                  </a:lnTo>
                  <a:lnTo>
                    <a:pt x="2728236" y="96418"/>
                  </a:lnTo>
                  <a:lnTo>
                    <a:pt x="2690729" y="124961"/>
                  </a:lnTo>
                  <a:lnTo>
                    <a:pt x="2650251" y="165871"/>
                  </a:lnTo>
                  <a:lnTo>
                    <a:pt x="2614093" y="194818"/>
                  </a:lnTo>
                  <a:lnTo>
                    <a:pt x="2574978" y="236136"/>
                  </a:lnTo>
                  <a:lnTo>
                    <a:pt x="2540200" y="265496"/>
                  </a:lnTo>
                  <a:lnTo>
                    <a:pt x="2502481" y="307233"/>
                  </a:lnTo>
                  <a:lnTo>
                    <a:pt x="2469085" y="337006"/>
                  </a:lnTo>
                  <a:lnTo>
                    <a:pt x="2432893" y="379199"/>
                  </a:lnTo>
                  <a:lnTo>
                    <a:pt x="2397587" y="421658"/>
                  </a:lnTo>
                  <a:lnTo>
                    <a:pt x="2363204" y="464393"/>
                  </a:lnTo>
                  <a:lnTo>
                    <a:pt x="2333423" y="495249"/>
                  </a:lnTo>
                  <a:lnTo>
                    <a:pt x="2300999" y="538570"/>
                  </a:lnTo>
                  <a:lnTo>
                    <a:pt x="2303372" y="539280"/>
                  </a:lnTo>
                  <a:lnTo>
                    <a:pt x="2276769" y="571087"/>
                  </a:lnTo>
                  <a:lnTo>
                    <a:pt x="2247490" y="615350"/>
                  </a:lnTo>
                  <a:lnTo>
                    <a:pt x="2219135" y="659889"/>
                  </a:lnTo>
                  <a:lnTo>
                    <a:pt x="2191660" y="704692"/>
                  </a:lnTo>
                  <a:lnTo>
                    <a:pt x="2168662" y="737578"/>
                  </a:lnTo>
                  <a:lnTo>
                    <a:pt x="2142815" y="782868"/>
                  </a:lnTo>
                  <a:lnTo>
                    <a:pt x="2117717" y="828382"/>
                  </a:lnTo>
                  <a:lnTo>
                    <a:pt x="2093627" y="874198"/>
                  </a:lnTo>
                  <a:lnTo>
                    <a:pt x="2070241" y="920225"/>
                  </a:lnTo>
                  <a:lnTo>
                    <a:pt x="2047564" y="966464"/>
                  </a:lnTo>
                  <a:lnTo>
                    <a:pt x="2025603" y="1012917"/>
                  </a:lnTo>
                  <a:lnTo>
                    <a:pt x="2008004" y="1047420"/>
                  </a:lnTo>
                  <a:lnTo>
                    <a:pt x="1987489" y="1094306"/>
                  </a:lnTo>
                  <a:lnTo>
                    <a:pt x="1967705" y="1141411"/>
                  </a:lnTo>
                  <a:lnTo>
                    <a:pt x="1948656" y="1188736"/>
                  </a:lnTo>
                  <a:lnTo>
                    <a:pt x="1948430" y="1188668"/>
                  </a:lnTo>
                  <a:lnTo>
                    <a:pt x="1930559" y="1236346"/>
                  </a:lnTo>
                  <a:lnTo>
                    <a:pt x="1913376" y="1284229"/>
                  </a:lnTo>
                  <a:lnTo>
                    <a:pt x="1896893" y="1332322"/>
                  </a:lnTo>
                  <a:lnTo>
                    <a:pt x="1881119" y="1380628"/>
                  </a:lnTo>
                  <a:lnTo>
                    <a:pt x="1869708" y="1416982"/>
                  </a:lnTo>
                  <a:lnTo>
                    <a:pt x="1855385" y="1465722"/>
                  </a:lnTo>
                  <a:lnTo>
                    <a:pt x="1841804" y="1514684"/>
                  </a:lnTo>
                  <a:lnTo>
                    <a:pt x="1830643" y="1557479"/>
                  </a:lnTo>
                  <a:lnTo>
                    <a:pt x="1828749" y="1563803"/>
                  </a:lnTo>
                  <a:lnTo>
                    <a:pt x="1829398" y="1563997"/>
                  </a:lnTo>
                  <a:lnTo>
                    <a:pt x="1820419" y="1601080"/>
                  </a:lnTo>
                  <a:lnTo>
                    <a:pt x="1809069" y="1650709"/>
                  </a:lnTo>
                  <a:lnTo>
                    <a:pt x="1798095" y="1700452"/>
                  </a:lnTo>
                  <a:lnTo>
                    <a:pt x="1790894" y="1738067"/>
                  </a:lnTo>
                  <a:lnTo>
                    <a:pt x="1779939" y="1787815"/>
                  </a:lnTo>
                  <a:lnTo>
                    <a:pt x="1768626" y="1837455"/>
                  </a:lnTo>
                  <a:lnTo>
                    <a:pt x="1756601" y="1886883"/>
                  </a:lnTo>
                  <a:lnTo>
                    <a:pt x="1742457" y="1935676"/>
                  </a:lnTo>
                  <a:lnTo>
                    <a:pt x="1725304" y="1983569"/>
                  </a:lnTo>
                  <a:lnTo>
                    <a:pt x="1704253" y="2030294"/>
                  </a:lnTo>
                  <a:lnTo>
                    <a:pt x="1679102" y="2075793"/>
                  </a:lnTo>
                  <a:lnTo>
                    <a:pt x="1649480" y="2119953"/>
                  </a:lnTo>
                  <a:lnTo>
                    <a:pt x="1619436" y="2150730"/>
                  </a:lnTo>
                  <a:lnTo>
                    <a:pt x="1582095" y="2192579"/>
                  </a:lnTo>
                  <a:lnTo>
                    <a:pt x="1545150" y="2221290"/>
                  </a:lnTo>
                  <a:lnTo>
                    <a:pt x="1505366" y="2249152"/>
                  </a:lnTo>
                  <a:lnTo>
                    <a:pt x="1463152" y="2276286"/>
                  </a:lnTo>
                  <a:lnTo>
                    <a:pt x="1418916" y="2302814"/>
                  </a:lnTo>
                  <a:lnTo>
                    <a:pt x="1376709" y="2316693"/>
                  </a:lnTo>
                  <a:lnTo>
                    <a:pt x="1328627" y="2342071"/>
                  </a:lnTo>
                  <a:lnTo>
                    <a:pt x="1282841" y="2354879"/>
                  </a:lnTo>
                  <a:lnTo>
                    <a:pt x="1235831" y="2367320"/>
                  </a:lnTo>
                  <a:lnTo>
                    <a:pt x="1187719" y="2379432"/>
                  </a:lnTo>
                  <a:lnTo>
                    <a:pt x="1138627" y="2391250"/>
                  </a:lnTo>
                  <a:lnTo>
                    <a:pt x="1088679" y="2402812"/>
                  </a:lnTo>
                  <a:lnTo>
                    <a:pt x="1036486" y="2413702"/>
                  </a:lnTo>
                  <a:close/>
                </a:path>
                <a:path w="12712700" h="2423160">
                  <a:moveTo>
                    <a:pt x="2807056" y="29478"/>
                  </a:moveTo>
                  <a:lnTo>
                    <a:pt x="2807852" y="27453"/>
                  </a:lnTo>
                  <a:lnTo>
                    <a:pt x="2808869" y="27757"/>
                  </a:lnTo>
                  <a:lnTo>
                    <a:pt x="2807056" y="29478"/>
                  </a:lnTo>
                  <a:close/>
                </a:path>
                <a:path w="12712700" h="2423160">
                  <a:moveTo>
                    <a:pt x="2803787" y="37801"/>
                  </a:moveTo>
                  <a:lnTo>
                    <a:pt x="2807056" y="29478"/>
                  </a:lnTo>
                  <a:lnTo>
                    <a:pt x="2808869" y="27757"/>
                  </a:lnTo>
                  <a:lnTo>
                    <a:pt x="2814805" y="29534"/>
                  </a:lnTo>
                  <a:lnTo>
                    <a:pt x="2803787" y="37801"/>
                  </a:lnTo>
                  <a:close/>
                </a:path>
                <a:path w="12712700" h="2423160">
                  <a:moveTo>
                    <a:pt x="2803193" y="39315"/>
                  </a:moveTo>
                  <a:lnTo>
                    <a:pt x="2802176" y="39010"/>
                  </a:lnTo>
                  <a:lnTo>
                    <a:pt x="2803787" y="37801"/>
                  </a:lnTo>
                  <a:lnTo>
                    <a:pt x="2803193" y="39315"/>
                  </a:lnTo>
                  <a:close/>
                </a:path>
                <a:path w="12712700" h="2423160">
                  <a:moveTo>
                    <a:pt x="638167" y="2400523"/>
                  </a:moveTo>
                  <a:lnTo>
                    <a:pt x="455874" y="2345955"/>
                  </a:lnTo>
                  <a:lnTo>
                    <a:pt x="368452" y="2293272"/>
                  </a:lnTo>
                  <a:lnTo>
                    <a:pt x="288159" y="2242724"/>
                  </a:lnTo>
                  <a:lnTo>
                    <a:pt x="253653" y="2205881"/>
                  </a:lnTo>
                  <a:lnTo>
                    <a:pt x="220638" y="2169484"/>
                  </a:lnTo>
                  <a:lnTo>
                    <a:pt x="189233" y="2133570"/>
                  </a:lnTo>
                  <a:lnTo>
                    <a:pt x="159558" y="2098173"/>
                  </a:lnTo>
                  <a:lnTo>
                    <a:pt x="135373" y="2051163"/>
                  </a:lnTo>
                  <a:lnTo>
                    <a:pt x="109514" y="2016909"/>
                  </a:lnTo>
                  <a:lnTo>
                    <a:pt x="87111" y="1970433"/>
                  </a:lnTo>
                  <a:lnTo>
                    <a:pt x="70691" y="1912490"/>
                  </a:lnTo>
                  <a:lnTo>
                    <a:pt x="52865" y="1867384"/>
                  </a:lnTo>
                  <a:lnTo>
                    <a:pt x="37167" y="1822914"/>
                  </a:lnTo>
                  <a:lnTo>
                    <a:pt x="27135" y="1766884"/>
                  </a:lnTo>
                  <a:lnTo>
                    <a:pt x="19021" y="1711428"/>
                  </a:lnTo>
                  <a:lnTo>
                    <a:pt x="9076" y="1668681"/>
                  </a:lnTo>
                  <a:lnTo>
                    <a:pt x="4478" y="1614277"/>
                  </a:lnTo>
                  <a:lnTo>
                    <a:pt x="3155" y="1560854"/>
                  </a:lnTo>
                  <a:lnTo>
                    <a:pt x="0" y="1520139"/>
                  </a:lnTo>
                  <a:lnTo>
                    <a:pt x="2292" y="1467798"/>
                  </a:lnTo>
                  <a:lnTo>
                    <a:pt x="6383" y="1415996"/>
                  </a:lnTo>
                  <a:lnTo>
                    <a:pt x="8627" y="1376897"/>
                  </a:lnTo>
                  <a:lnTo>
                    <a:pt x="16301" y="1326167"/>
                  </a:lnTo>
                  <a:lnTo>
                    <a:pt x="25758" y="1275971"/>
                  </a:lnTo>
                  <a:lnTo>
                    <a:pt x="33350" y="1238473"/>
                  </a:lnTo>
                  <a:lnTo>
                    <a:pt x="46356" y="1189339"/>
                  </a:lnTo>
                  <a:lnTo>
                    <a:pt x="61345" y="1140798"/>
                  </a:lnTo>
                  <a:lnTo>
                    <a:pt x="82242" y="1080770"/>
                  </a:lnTo>
                  <a:lnTo>
                    <a:pt x="101615" y="1033542"/>
                  </a:lnTo>
                  <a:lnTo>
                    <a:pt x="122960" y="986904"/>
                  </a:lnTo>
                  <a:lnTo>
                    <a:pt x="146015" y="940778"/>
                  </a:lnTo>
                  <a:lnTo>
                    <a:pt x="170669" y="895131"/>
                  </a:lnTo>
                  <a:lnTo>
                    <a:pt x="196489" y="849833"/>
                  </a:lnTo>
                  <a:lnTo>
                    <a:pt x="223040" y="804754"/>
                  </a:lnTo>
                  <a:lnTo>
                    <a:pt x="249459" y="759635"/>
                  </a:lnTo>
                  <a:lnTo>
                    <a:pt x="276243" y="714625"/>
                  </a:lnTo>
                  <a:lnTo>
                    <a:pt x="330197" y="624722"/>
                  </a:lnTo>
                  <a:lnTo>
                    <a:pt x="357016" y="579723"/>
                  </a:lnTo>
                  <a:lnTo>
                    <a:pt x="379853" y="546788"/>
                  </a:lnTo>
                  <a:lnTo>
                    <a:pt x="405816" y="501533"/>
                  </a:lnTo>
                  <a:lnTo>
                    <a:pt x="431085" y="456070"/>
                  </a:lnTo>
                  <a:lnTo>
                    <a:pt x="431876" y="456307"/>
                  </a:lnTo>
                  <a:lnTo>
                    <a:pt x="435857" y="444242"/>
                  </a:lnTo>
                  <a:lnTo>
                    <a:pt x="455710" y="410414"/>
                  </a:lnTo>
                  <a:lnTo>
                    <a:pt x="478103" y="364090"/>
                  </a:lnTo>
                  <a:lnTo>
                    <a:pt x="499182" y="317373"/>
                  </a:lnTo>
                  <a:lnTo>
                    <a:pt x="518736" y="270199"/>
                  </a:lnTo>
                  <a:lnTo>
                    <a:pt x="535592" y="222218"/>
                  </a:lnTo>
                  <a:lnTo>
                    <a:pt x="549567" y="173374"/>
                  </a:lnTo>
                  <a:lnTo>
                    <a:pt x="560759" y="123697"/>
                  </a:lnTo>
                  <a:lnTo>
                    <a:pt x="561977" y="110804"/>
                  </a:lnTo>
                  <a:lnTo>
                    <a:pt x="566360" y="85603"/>
                  </a:lnTo>
                  <a:lnTo>
                    <a:pt x="569468" y="60020"/>
                  </a:lnTo>
                  <a:lnTo>
                    <a:pt x="568373" y="46435"/>
                  </a:lnTo>
                  <a:lnTo>
                    <a:pt x="570348" y="20513"/>
                  </a:lnTo>
                  <a:lnTo>
                    <a:pt x="570332" y="7251"/>
                  </a:lnTo>
                  <a:lnTo>
                    <a:pt x="679749" y="234"/>
                  </a:lnTo>
                  <a:lnTo>
                    <a:pt x="676211" y="52202"/>
                  </a:lnTo>
                  <a:lnTo>
                    <a:pt x="674864" y="91569"/>
                  </a:lnTo>
                  <a:lnTo>
                    <a:pt x="666746" y="142166"/>
                  </a:lnTo>
                  <a:lnTo>
                    <a:pt x="655796" y="191916"/>
                  </a:lnTo>
                  <a:lnTo>
                    <a:pt x="642314" y="240907"/>
                  </a:lnTo>
                  <a:lnTo>
                    <a:pt x="626597" y="289229"/>
                  </a:lnTo>
                  <a:lnTo>
                    <a:pt x="612585" y="324805"/>
                  </a:lnTo>
                  <a:lnTo>
                    <a:pt x="593172" y="372021"/>
                  </a:lnTo>
                  <a:lnTo>
                    <a:pt x="572002" y="418711"/>
                  </a:lnTo>
                  <a:lnTo>
                    <a:pt x="549351" y="464958"/>
                  </a:lnTo>
                  <a:lnTo>
                    <a:pt x="529139" y="498678"/>
                  </a:lnTo>
                  <a:lnTo>
                    <a:pt x="504357" y="544287"/>
                  </a:lnTo>
                  <a:lnTo>
                    <a:pt x="478925" y="589702"/>
                  </a:lnTo>
                  <a:lnTo>
                    <a:pt x="456762" y="622838"/>
                  </a:lnTo>
                  <a:lnTo>
                    <a:pt x="429210" y="667617"/>
                  </a:lnTo>
                  <a:lnTo>
                    <a:pt x="370089" y="769231"/>
                  </a:lnTo>
                  <a:lnTo>
                    <a:pt x="342514" y="814004"/>
                  </a:lnTo>
                  <a:lnTo>
                    <a:pt x="315282" y="858879"/>
                  </a:lnTo>
                  <a:lnTo>
                    <a:pt x="288571" y="903911"/>
                  </a:lnTo>
                  <a:lnTo>
                    <a:pt x="262555" y="949150"/>
                  </a:lnTo>
                  <a:lnTo>
                    <a:pt x="239456" y="995263"/>
                  </a:lnTo>
                  <a:lnTo>
                    <a:pt x="221270" y="1029589"/>
                  </a:lnTo>
                  <a:lnTo>
                    <a:pt x="200755" y="1076476"/>
                  </a:lnTo>
                  <a:lnTo>
                    <a:pt x="186386" y="1111945"/>
                  </a:lnTo>
                  <a:lnTo>
                    <a:pt x="185352" y="1111635"/>
                  </a:lnTo>
                  <a:lnTo>
                    <a:pt x="182519" y="1120789"/>
                  </a:lnTo>
                  <a:lnTo>
                    <a:pt x="172741" y="1147631"/>
                  </a:lnTo>
                  <a:lnTo>
                    <a:pt x="160675" y="1183789"/>
                  </a:lnTo>
                  <a:lnTo>
                    <a:pt x="149625" y="1220252"/>
                  </a:lnTo>
                  <a:lnTo>
                    <a:pt x="139614" y="1257025"/>
                  </a:lnTo>
                  <a:lnTo>
                    <a:pt x="131012" y="1294221"/>
                  </a:lnTo>
                  <a:lnTo>
                    <a:pt x="126969" y="1319524"/>
                  </a:lnTo>
                  <a:lnTo>
                    <a:pt x="120090" y="1357235"/>
                  </a:lnTo>
                  <a:lnTo>
                    <a:pt x="117658" y="1383021"/>
                  </a:lnTo>
                  <a:lnTo>
                    <a:pt x="113132" y="1421437"/>
                  </a:lnTo>
                  <a:lnTo>
                    <a:pt x="109380" y="1460084"/>
                  </a:lnTo>
                  <a:lnTo>
                    <a:pt x="110053" y="1486799"/>
                  </a:lnTo>
                  <a:lnTo>
                    <a:pt x="107879" y="1525918"/>
                  </a:lnTo>
                  <a:lnTo>
                    <a:pt x="111738" y="1553587"/>
                  </a:lnTo>
                  <a:lnTo>
                    <a:pt x="112876" y="1593698"/>
                  </a:lnTo>
                  <a:lnTo>
                    <a:pt x="114926" y="1634082"/>
                  </a:lnTo>
                  <a:lnTo>
                    <a:pt x="117875" y="1674735"/>
                  </a:lnTo>
                  <a:lnTo>
                    <a:pt x="125724" y="1703599"/>
                  </a:lnTo>
                  <a:lnTo>
                    <a:pt x="130726" y="1744866"/>
                  </a:lnTo>
                  <a:lnTo>
                    <a:pt x="140195" y="1774214"/>
                  </a:lnTo>
                  <a:lnTo>
                    <a:pt x="146881" y="1815986"/>
                  </a:lnTo>
                  <a:lnTo>
                    <a:pt x="157547" y="1832436"/>
                  </a:lnTo>
                  <a:lnTo>
                    <a:pt x="173164" y="1890138"/>
                  </a:lnTo>
                  <a:lnTo>
                    <a:pt x="192544" y="1935709"/>
                  </a:lnTo>
                  <a:lnTo>
                    <a:pt x="203640" y="1952287"/>
                  </a:lnTo>
                  <a:lnTo>
                    <a:pt x="211495" y="1981153"/>
                  </a:lnTo>
                  <a:lnTo>
                    <a:pt x="235598" y="2014881"/>
                  </a:lnTo>
                  <a:lnTo>
                    <a:pt x="261041" y="2049011"/>
                  </a:lnTo>
                  <a:lnTo>
                    <a:pt x="274377" y="2066260"/>
                  </a:lnTo>
                  <a:lnTo>
                    <a:pt x="285232" y="2082766"/>
                  </a:lnTo>
                  <a:lnTo>
                    <a:pt x="296289" y="2099332"/>
                  </a:lnTo>
                  <a:lnTo>
                    <a:pt x="311220" y="2103802"/>
                  </a:lnTo>
                  <a:lnTo>
                    <a:pt x="322775" y="2120517"/>
                  </a:lnTo>
                  <a:lnTo>
                    <a:pt x="350675" y="2155383"/>
                  </a:lnTo>
                  <a:lnTo>
                    <a:pt x="368612" y="2160752"/>
                  </a:lnTo>
                  <a:lnTo>
                    <a:pt x="383150" y="2178361"/>
                  </a:lnTo>
                  <a:lnTo>
                    <a:pt x="402434" y="2184133"/>
                  </a:lnTo>
                  <a:lnTo>
                    <a:pt x="418181" y="2202104"/>
                  </a:lnTo>
                  <a:lnTo>
                    <a:pt x="437698" y="2207946"/>
                  </a:lnTo>
                  <a:lnTo>
                    <a:pt x="453721" y="2225999"/>
                  </a:lnTo>
                  <a:lnTo>
                    <a:pt x="513770" y="2243975"/>
                  </a:lnTo>
                  <a:lnTo>
                    <a:pt x="530307" y="2262181"/>
                  </a:lnTo>
                  <a:lnTo>
                    <a:pt x="1036486" y="2413702"/>
                  </a:lnTo>
                  <a:lnTo>
                    <a:pt x="987173" y="2412197"/>
                  </a:lnTo>
                  <a:lnTo>
                    <a:pt x="933521" y="2422651"/>
                  </a:lnTo>
                  <a:lnTo>
                    <a:pt x="727870" y="2414118"/>
                  </a:lnTo>
                  <a:lnTo>
                    <a:pt x="684940" y="2401267"/>
                  </a:lnTo>
                  <a:lnTo>
                    <a:pt x="638167" y="2400523"/>
                  </a:lnTo>
                  <a:close/>
                </a:path>
                <a:path w="12712700" h="2423160">
                  <a:moveTo>
                    <a:pt x="1829398" y="1563997"/>
                  </a:moveTo>
                  <a:lnTo>
                    <a:pt x="1828975" y="1563871"/>
                  </a:lnTo>
                  <a:lnTo>
                    <a:pt x="1830643" y="1557479"/>
                  </a:lnTo>
                  <a:lnTo>
                    <a:pt x="1832391" y="1551637"/>
                  </a:lnTo>
                  <a:lnTo>
                    <a:pt x="1829398" y="1563997"/>
                  </a:lnTo>
                  <a:close/>
                </a:path>
                <a:path w="12712700" h="2423160">
                  <a:moveTo>
                    <a:pt x="1828975" y="1563871"/>
                  </a:moveTo>
                  <a:lnTo>
                    <a:pt x="1828749" y="1563803"/>
                  </a:lnTo>
                  <a:lnTo>
                    <a:pt x="1830643" y="1557479"/>
                  </a:lnTo>
                  <a:lnTo>
                    <a:pt x="1828975" y="1563871"/>
                  </a:lnTo>
                  <a:close/>
                </a:path>
                <a:path w="12712700" h="2423160">
                  <a:moveTo>
                    <a:pt x="182519" y="1120789"/>
                  </a:moveTo>
                  <a:lnTo>
                    <a:pt x="185352" y="1111635"/>
                  </a:lnTo>
                  <a:lnTo>
                    <a:pt x="185804" y="1111770"/>
                  </a:lnTo>
                  <a:lnTo>
                    <a:pt x="182519" y="1120789"/>
                  </a:lnTo>
                  <a:close/>
                </a:path>
                <a:path w="12712700" h="2423160">
                  <a:moveTo>
                    <a:pt x="181597" y="1123768"/>
                  </a:moveTo>
                  <a:lnTo>
                    <a:pt x="182519" y="1120789"/>
                  </a:lnTo>
                  <a:lnTo>
                    <a:pt x="185804" y="1111770"/>
                  </a:lnTo>
                  <a:lnTo>
                    <a:pt x="186386" y="1111945"/>
                  </a:lnTo>
                  <a:lnTo>
                    <a:pt x="181597" y="1123768"/>
                  </a:lnTo>
                  <a:close/>
                </a:path>
              </a:pathLst>
            </a:custGeom>
            <a:solidFill>
              <a:srgbClr val="1B377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15000" y="3872904"/>
            <a:ext cx="525780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800">
                <a:solidFill>
                  <a:srgbClr val="1B3778"/>
                </a:solidFill>
              </a:rPr>
              <a:t>Thank</a:t>
            </a:r>
            <a:r>
              <a:rPr dirty="0" sz="8800" spc="-120">
                <a:solidFill>
                  <a:srgbClr val="1B3778"/>
                </a:solidFill>
              </a:rPr>
              <a:t> </a:t>
            </a:r>
            <a:r>
              <a:rPr dirty="0" sz="8800" spc="-25">
                <a:solidFill>
                  <a:srgbClr val="1B3778"/>
                </a:solidFill>
              </a:rPr>
              <a:t>you</a:t>
            </a:r>
            <a:endParaRPr sz="8800"/>
          </a:p>
        </p:txBody>
      </p:sp>
      <p:sp>
        <p:nvSpPr>
          <p:cNvPr id="7" name="object 7" descr=""/>
          <p:cNvSpPr txBox="1"/>
          <p:nvPr/>
        </p:nvSpPr>
        <p:spPr>
          <a:xfrm>
            <a:off x="6748493" y="5185267"/>
            <a:ext cx="305562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355">
                <a:solidFill>
                  <a:srgbClr val="1B3778"/>
                </a:solidFill>
                <a:latin typeface="Tahoma"/>
                <a:cs typeface="Tahoma"/>
              </a:rPr>
              <a:t>I</a:t>
            </a:r>
            <a:r>
              <a:rPr dirty="0" sz="2100" spc="-215">
                <a:solidFill>
                  <a:srgbClr val="1B3778"/>
                </a:solidFill>
                <a:latin typeface="Tahoma"/>
                <a:cs typeface="Tahoma"/>
              </a:rPr>
              <a:t> </a:t>
            </a:r>
            <a:r>
              <a:rPr dirty="0" sz="2100" spc="-85">
                <a:solidFill>
                  <a:srgbClr val="1B3778"/>
                </a:solidFill>
                <a:latin typeface="Tahoma"/>
                <a:cs typeface="Tahoma"/>
              </a:rPr>
              <a:t>really</a:t>
            </a:r>
            <a:r>
              <a:rPr dirty="0" sz="2100" spc="-210">
                <a:solidFill>
                  <a:srgbClr val="1B3778"/>
                </a:solidFill>
                <a:latin typeface="Tahoma"/>
                <a:cs typeface="Tahoma"/>
              </a:rPr>
              <a:t> </a:t>
            </a:r>
            <a:r>
              <a:rPr dirty="0" sz="2100" spc="-50">
                <a:solidFill>
                  <a:srgbClr val="1B3778"/>
                </a:solidFill>
                <a:latin typeface="Tahoma"/>
                <a:cs typeface="Tahoma"/>
              </a:rPr>
              <a:t>appreciate</a:t>
            </a:r>
            <a:r>
              <a:rPr dirty="0" sz="2100" spc="-210">
                <a:solidFill>
                  <a:srgbClr val="1B3778"/>
                </a:solidFill>
                <a:latin typeface="Tahoma"/>
                <a:cs typeface="Tahoma"/>
              </a:rPr>
              <a:t> </a:t>
            </a:r>
            <a:r>
              <a:rPr dirty="0" sz="2100" spc="-70">
                <a:solidFill>
                  <a:srgbClr val="1B3778"/>
                </a:solidFill>
                <a:latin typeface="Tahoma"/>
                <a:cs typeface="Tahoma"/>
              </a:rPr>
              <a:t>your</a:t>
            </a:r>
            <a:r>
              <a:rPr dirty="0" sz="2100" spc="-210">
                <a:solidFill>
                  <a:srgbClr val="1B3778"/>
                </a:solidFill>
                <a:latin typeface="Tahoma"/>
                <a:cs typeface="Tahoma"/>
              </a:rPr>
              <a:t> </a:t>
            </a:r>
            <a:r>
              <a:rPr dirty="0" sz="2100" spc="-95">
                <a:solidFill>
                  <a:srgbClr val="1B3778"/>
                </a:solidFill>
                <a:latin typeface="Tahoma"/>
                <a:cs typeface="Tahoma"/>
              </a:rPr>
              <a:t>time.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Emma white </dc:creator>
  <cp:keywords>DAFnGmrlGJM,BAFItosM0Dc</cp:keywords>
  <dc:title>Project Proposal</dc:title>
  <dcterms:created xsi:type="dcterms:W3CDTF">2023-06-29T07:37:21Z</dcterms:created>
  <dcterms:modified xsi:type="dcterms:W3CDTF">2023-06-29T07:37:21Z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2023-06-29T00:00:00Z</vt:filetime>
  </property>
  <property fmtid="{D5CDD505-2E9C-101B-9397-08002B2CF9AE}" pid="3" name="Creator">
    <vt:lpwstr>Canva</vt:lpwstr>
  </property>
  <property fmtid="{D5CDD505-2E9C-101B-9397-08002B2CF9AE}" pid="4" name="LastSaved">
    <vt:filetime>2023-06-29T00:00:00Z</vt:filetime>
  </property>
  <property fmtid="{D5CDD505-2E9C-101B-9397-08002B2CF9AE}" pid="5" name="Producer">
    <vt:lpwstr>Canva</vt:lpwstr>
  </property>
</Properties>
</file>