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0660" y="2404534"/>
            <a:ext cx="9628094" cy="1646302"/>
          </a:xfrm>
        </p:spPr>
        <p:txBody>
          <a:bodyPr/>
          <a:lstStyle/>
          <a:p>
            <a:r>
              <a:rPr lang="en-GB" dirty="0" smtClean="0"/>
              <a:t>Our emotional postures in exploring adverse </a:t>
            </a:r>
            <a:r>
              <a:rPr lang="en-GB" dirty="0" err="1" smtClean="0"/>
              <a:t>expereinces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Michael Galbraith </a:t>
            </a:r>
          </a:p>
          <a:p>
            <a:r>
              <a:rPr lang="en-GB" dirty="0" smtClean="0"/>
              <a:t>Parent and Baby Service</a:t>
            </a:r>
          </a:p>
          <a:p>
            <a:r>
              <a:rPr lang="en-GB" dirty="0" smtClean="0"/>
              <a:t>PSS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3737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– but really questions!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we look, move, sound and react with others is as (more?) important than what we say…?</a:t>
            </a:r>
          </a:p>
          <a:p>
            <a:r>
              <a:rPr lang="en-GB" dirty="0" smtClean="0"/>
              <a:t>The more trauma that someone has experienced the more sensitive they will be to the non-verbal…?</a:t>
            </a:r>
          </a:p>
          <a:p>
            <a:r>
              <a:rPr lang="en-GB" dirty="0" smtClean="0"/>
              <a:t>Relational trauma requires relational health for healing…?</a:t>
            </a:r>
          </a:p>
          <a:p>
            <a:r>
              <a:rPr lang="en-GB" dirty="0" smtClean="0"/>
              <a:t>Who’s need is it to ‘know’…?  Can feeling </a:t>
            </a:r>
            <a:r>
              <a:rPr lang="en-GB" smtClean="0"/>
              <a:t>be enough…?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6730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Communication – more than words</a:t>
            </a:r>
          </a:p>
          <a:p>
            <a:r>
              <a:rPr lang="en-GB" dirty="0" smtClean="0"/>
              <a:t>Emotional postures – meaning</a:t>
            </a:r>
          </a:p>
          <a:p>
            <a:r>
              <a:rPr lang="en-GB" dirty="0" smtClean="0"/>
              <a:t>Pairs talk – how we have learnt about emotional postures already</a:t>
            </a:r>
          </a:p>
          <a:p>
            <a:r>
              <a:rPr lang="en-GB" dirty="0" smtClean="0"/>
              <a:t>Postures and positioning</a:t>
            </a:r>
          </a:p>
          <a:p>
            <a:r>
              <a:rPr lang="en-GB" dirty="0" smtClean="0"/>
              <a:t>What purpose for whom?</a:t>
            </a:r>
          </a:p>
          <a:p>
            <a:r>
              <a:rPr lang="en-GB" dirty="0" smtClean="0"/>
              <a:t>Pairs talk – positions; possibilities and preferences</a:t>
            </a:r>
          </a:p>
          <a:p>
            <a:r>
              <a:rPr lang="en-GB" dirty="0" smtClean="0"/>
              <a:t>Conclusion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6002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Communication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the beginning (of our lives) … we have more than words</a:t>
            </a:r>
          </a:p>
          <a:p>
            <a:r>
              <a:rPr lang="en-GB" dirty="0" smtClean="0"/>
              <a:t>Baby communication</a:t>
            </a:r>
          </a:p>
          <a:p>
            <a:r>
              <a:rPr lang="en-GB" dirty="0" smtClean="0"/>
              <a:t>Fundamental – is supplemented by language not replaced by</a:t>
            </a:r>
          </a:p>
          <a:p>
            <a:r>
              <a:rPr lang="en-GB" dirty="0" smtClean="0"/>
              <a:t>Examples</a:t>
            </a:r>
          </a:p>
          <a:p>
            <a:r>
              <a:rPr lang="en-GB" dirty="0" smtClean="0"/>
              <a:t>Language is always accompanied by movement – hence ‘speech-acts’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5364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Emotional postures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“According </a:t>
            </a:r>
            <a:r>
              <a:rPr lang="en-GB" dirty="0"/>
              <a:t>to </a:t>
            </a:r>
            <a:r>
              <a:rPr lang="en-GB" dirty="0" smtClean="0"/>
              <a:t>Griffith </a:t>
            </a:r>
            <a:r>
              <a:rPr lang="en-GB" dirty="0"/>
              <a:t>and Elliot (1994), we meet each other in ‘emotional postures’ that </a:t>
            </a:r>
            <a:r>
              <a:rPr lang="en-GB" dirty="0" smtClean="0"/>
              <a:t>involve </a:t>
            </a:r>
            <a:r>
              <a:rPr lang="en-GB" dirty="0"/>
              <a:t>our bodies’ readiness to respond and that focus our attention towards others and ourselves </a:t>
            </a:r>
            <a:r>
              <a:rPr lang="en-GB" dirty="0" smtClean="0"/>
              <a:t>in </a:t>
            </a:r>
            <a:r>
              <a:rPr lang="en-GB" dirty="0"/>
              <a:t>different ways</a:t>
            </a:r>
            <a:r>
              <a:rPr lang="en-GB" dirty="0" smtClean="0"/>
              <a:t>.” </a:t>
            </a:r>
            <a:r>
              <a:rPr lang="en-GB" dirty="0" err="1" smtClean="0"/>
              <a:t>Fredman</a:t>
            </a:r>
            <a:r>
              <a:rPr lang="en-GB" dirty="0"/>
              <a:t> </a:t>
            </a:r>
            <a:r>
              <a:rPr lang="en-GB" dirty="0" smtClean="0"/>
              <a:t>(2007), p50.</a:t>
            </a:r>
          </a:p>
          <a:p>
            <a:r>
              <a:rPr lang="en-GB" dirty="0" smtClean="0"/>
              <a:t>Tranquillity and mobilisation</a:t>
            </a:r>
            <a:endParaRPr lang="en-GB" dirty="0"/>
          </a:p>
          <a:p>
            <a:r>
              <a:rPr lang="en-GB" dirty="0" smtClean="0"/>
              <a:t>Cannot ‘not communicate’</a:t>
            </a:r>
          </a:p>
          <a:p>
            <a:r>
              <a:rPr lang="en-GB" dirty="0" smtClean="0"/>
              <a:t>Cannot ‘not perceive’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768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Pairs exercise – only 4 mins in total!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Only share what you feel comfortable sharing</a:t>
            </a:r>
          </a:p>
          <a:p>
            <a:r>
              <a:rPr lang="en-GB" dirty="0" smtClean="0"/>
              <a:t>Take turns</a:t>
            </a:r>
          </a:p>
          <a:p>
            <a:r>
              <a:rPr lang="en-GB" dirty="0" smtClean="0"/>
              <a:t>You might want to consider your emotional posture when doing this exercise!</a:t>
            </a:r>
          </a:p>
          <a:p>
            <a:endParaRPr lang="en-GB" dirty="0"/>
          </a:p>
          <a:p>
            <a:r>
              <a:rPr lang="en-GB" dirty="0" smtClean="0"/>
              <a:t>When and where and how have you already learnt about emotional postures?  What have our personal/professional/service/supervisions contexts highlighted about the differences that emotional postures make?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9395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Positioning theory – Dom </a:t>
            </a:r>
            <a:r>
              <a:rPr lang="en-GB" dirty="0" err="1" smtClean="0"/>
              <a:t>Harr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our interactions with others we both position ourselves and are positioned by others in storylines or roles.</a:t>
            </a:r>
          </a:p>
          <a:p>
            <a:r>
              <a:rPr lang="en-GB" dirty="0" smtClean="0"/>
              <a:t>The positions that we take or are placed in affect the way that we perceive things.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5157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purpose and for whom?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and/or when we are exploring people’s experience of adversity (abuse, neglect, oppression, marginalisation, discrimination and more), what positions are we doing that from?</a:t>
            </a:r>
          </a:p>
          <a:p>
            <a:pPr lvl="1"/>
            <a:r>
              <a:rPr lang="en-GB" dirty="0" smtClean="0"/>
              <a:t>Saviour, Scientist, Researcher, Biographer, Auditor, Voyeur, Visitor?</a:t>
            </a:r>
          </a:p>
          <a:p>
            <a:endParaRPr lang="en-GB" dirty="0"/>
          </a:p>
          <a:p>
            <a:r>
              <a:rPr lang="en-GB" dirty="0" smtClean="0"/>
              <a:t>How do these options position the other person?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477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 for lone workers to consider (</a:t>
            </a:r>
            <a:r>
              <a:rPr lang="en-GB" dirty="0" err="1" smtClean="0"/>
              <a:t>Fredman</a:t>
            </a:r>
            <a:r>
              <a:rPr lang="en-GB" dirty="0" smtClean="0"/>
              <a:t>, 2007)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might </a:t>
            </a:r>
            <a:r>
              <a:rPr lang="en-GB" dirty="0" smtClean="0"/>
              <a:t>they </a:t>
            </a:r>
            <a:r>
              <a:rPr lang="en-GB" dirty="0"/>
              <a:t>(client / worker) want me to appreciate about </a:t>
            </a:r>
            <a:r>
              <a:rPr lang="en-GB" dirty="0" smtClean="0"/>
              <a:t>them?</a:t>
            </a:r>
          </a:p>
          <a:p>
            <a:r>
              <a:rPr lang="en-GB" dirty="0" smtClean="0"/>
              <a:t>How </a:t>
            </a:r>
            <a:r>
              <a:rPr lang="en-GB" dirty="0"/>
              <a:t>might my body show what I am </a:t>
            </a:r>
            <a:r>
              <a:rPr lang="en-GB" dirty="0" smtClean="0"/>
              <a:t>feeling</a:t>
            </a:r>
            <a:r>
              <a:rPr lang="en-GB" dirty="0"/>
              <a:t>? </a:t>
            </a:r>
            <a:endParaRPr lang="en-GB" dirty="0" smtClean="0"/>
          </a:p>
          <a:p>
            <a:r>
              <a:rPr lang="en-GB" dirty="0" smtClean="0"/>
              <a:t>What </a:t>
            </a:r>
            <a:r>
              <a:rPr lang="en-GB" dirty="0"/>
              <a:t>might they </a:t>
            </a:r>
            <a:r>
              <a:rPr lang="en-GB" dirty="0" smtClean="0"/>
              <a:t>notice?</a:t>
            </a:r>
          </a:p>
          <a:p>
            <a:r>
              <a:rPr lang="en-GB" dirty="0" smtClean="0"/>
              <a:t>Which </a:t>
            </a:r>
            <a:r>
              <a:rPr lang="en-GB" dirty="0"/>
              <a:t>postures are more likely to invite an atmosphere of </a:t>
            </a:r>
            <a:r>
              <a:rPr lang="en-GB" dirty="0" smtClean="0"/>
              <a:t>respect</a:t>
            </a:r>
            <a:r>
              <a:rPr lang="en-GB" dirty="0"/>
              <a:t>, safety and collaboration? </a:t>
            </a:r>
            <a:endParaRPr lang="en-GB" dirty="0" smtClean="0"/>
          </a:p>
          <a:p>
            <a:r>
              <a:rPr lang="en-GB" dirty="0" smtClean="0"/>
              <a:t>How </a:t>
            </a:r>
            <a:r>
              <a:rPr lang="en-GB" dirty="0"/>
              <a:t>would I prefer to be with this person?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5704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Pairs exercise – 4 minutes or fewer?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Which of the questions in previous slide appeal to you?</a:t>
            </a:r>
          </a:p>
          <a:p>
            <a:r>
              <a:rPr lang="en-GB" dirty="0" smtClean="0"/>
              <a:t>Which question would you like to ask yourself before going into a meeting with someone about your emotional posture and/or positioning?</a:t>
            </a:r>
          </a:p>
          <a:p>
            <a:r>
              <a:rPr lang="en-GB" dirty="0" smtClean="0"/>
              <a:t>How might you experiment with this?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57757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</TotalTime>
  <Words>490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Our emotional postures in exploring adverse expereinces</vt:lpstr>
      <vt:lpstr>Plan</vt:lpstr>
      <vt:lpstr>Communication </vt:lpstr>
      <vt:lpstr>Emotional postures</vt:lpstr>
      <vt:lpstr>Pairs exercise – only 4 mins in total! </vt:lpstr>
      <vt:lpstr>Positioning theory – Dom Harré</vt:lpstr>
      <vt:lpstr>What purpose and for whom? </vt:lpstr>
      <vt:lpstr>Questions for lone workers to consider (Fredman, 2007)</vt:lpstr>
      <vt:lpstr>Pairs exercise – 4 minutes or fewer?</vt:lpstr>
      <vt:lpstr>Conclusion – but really questions!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emotional postures in exploring adverse expereinces</dc:title>
  <dc:creator>Michael Galbraith</dc:creator>
  <cp:lastModifiedBy>Microsoft account</cp:lastModifiedBy>
  <cp:revision>5</cp:revision>
  <dcterms:created xsi:type="dcterms:W3CDTF">2023-06-28T22:24:58Z</dcterms:created>
  <dcterms:modified xsi:type="dcterms:W3CDTF">2023-06-28T23:06:58Z</dcterms:modified>
</cp:coreProperties>
</file>